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3"/>
  </p:notesMasterIdLst>
  <p:sldIdLst>
    <p:sldId id="257" r:id="rId2"/>
    <p:sldId id="392" r:id="rId3"/>
    <p:sldId id="393" r:id="rId4"/>
    <p:sldId id="394" r:id="rId5"/>
    <p:sldId id="285" r:id="rId6"/>
    <p:sldId id="284" r:id="rId7"/>
    <p:sldId id="271" r:id="rId8"/>
    <p:sldId id="272" r:id="rId9"/>
    <p:sldId id="273" r:id="rId10"/>
    <p:sldId id="274" r:id="rId11"/>
    <p:sldId id="275" r:id="rId12"/>
    <p:sldId id="276" r:id="rId13"/>
    <p:sldId id="278" r:id="rId14"/>
    <p:sldId id="395" r:id="rId15"/>
    <p:sldId id="396" r:id="rId16"/>
    <p:sldId id="397" r:id="rId17"/>
    <p:sldId id="398" r:id="rId18"/>
    <p:sldId id="259" r:id="rId19"/>
    <p:sldId id="260" r:id="rId20"/>
    <p:sldId id="261" r:id="rId21"/>
    <p:sldId id="262" r:id="rId22"/>
    <p:sldId id="263" r:id="rId23"/>
    <p:sldId id="264" r:id="rId24"/>
    <p:sldId id="265" r:id="rId25"/>
    <p:sldId id="282" r:id="rId26"/>
    <p:sldId id="266" r:id="rId27"/>
    <p:sldId id="267" r:id="rId28"/>
    <p:sldId id="268" r:id="rId29"/>
    <p:sldId id="350" r:id="rId30"/>
    <p:sldId id="351" r:id="rId31"/>
    <p:sldId id="269" r:id="rId32"/>
    <p:sldId id="294" r:id="rId33"/>
    <p:sldId id="365" r:id="rId34"/>
    <p:sldId id="352" r:id="rId35"/>
    <p:sldId id="353" r:id="rId36"/>
    <p:sldId id="354" r:id="rId37"/>
    <p:sldId id="366" r:id="rId38"/>
    <p:sldId id="376" r:id="rId39"/>
    <p:sldId id="374" r:id="rId40"/>
    <p:sldId id="377" r:id="rId41"/>
    <p:sldId id="314" r:id="rId42"/>
    <p:sldId id="279" r:id="rId43"/>
    <p:sldId id="313" r:id="rId44"/>
    <p:sldId id="310" r:id="rId45"/>
    <p:sldId id="311" r:id="rId46"/>
    <p:sldId id="315" r:id="rId47"/>
    <p:sldId id="349" r:id="rId48"/>
    <p:sldId id="281" r:id="rId49"/>
    <p:sldId id="378" r:id="rId50"/>
    <p:sldId id="379" r:id="rId51"/>
    <p:sldId id="380" r:id="rId52"/>
    <p:sldId id="382" r:id="rId53"/>
    <p:sldId id="383" r:id="rId54"/>
    <p:sldId id="384" r:id="rId55"/>
    <p:sldId id="385" r:id="rId56"/>
    <p:sldId id="386" r:id="rId57"/>
    <p:sldId id="297" r:id="rId58"/>
    <p:sldId id="387" r:id="rId59"/>
    <p:sldId id="298" r:id="rId60"/>
    <p:sldId id="299" r:id="rId61"/>
    <p:sldId id="300" r:id="rId62"/>
    <p:sldId id="301" r:id="rId63"/>
    <p:sldId id="322" r:id="rId64"/>
    <p:sldId id="338" r:id="rId65"/>
    <p:sldId id="323" r:id="rId66"/>
    <p:sldId id="326" r:id="rId67"/>
    <p:sldId id="324" r:id="rId68"/>
    <p:sldId id="325" r:id="rId69"/>
    <p:sldId id="388" r:id="rId70"/>
    <p:sldId id="389" r:id="rId71"/>
    <p:sldId id="330" r:id="rId72"/>
    <p:sldId id="361" r:id="rId73"/>
    <p:sldId id="355" r:id="rId74"/>
    <p:sldId id="356" r:id="rId75"/>
    <p:sldId id="360" r:id="rId76"/>
    <p:sldId id="357" r:id="rId77"/>
    <p:sldId id="291" r:id="rId78"/>
    <p:sldId id="292" r:id="rId79"/>
    <p:sldId id="293" r:id="rId80"/>
    <p:sldId id="399" r:id="rId81"/>
    <p:sldId id="288"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76CA0-231E-D54D-82D2-55570D928F0F}" v="97" dt="2020-06-18T14:36:44.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64"/>
  </p:normalViewPr>
  <p:slideViewPr>
    <p:cSldViewPr snapToGrid="0" snapToObjects="1">
      <p:cViewPr varScale="1">
        <p:scale>
          <a:sx n="115" d="100"/>
          <a:sy n="115" d="100"/>
        </p:scale>
        <p:origin x="4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zia,Eleni" userId="49ee2bda-131b-4c21-958d-1e5b50c8ab8e" providerId="ADAL" clId="{7C176CA0-231E-D54D-82D2-55570D928F0F}"/>
    <pc:docChg chg="undo custSel mod addSld delSld modSld sldOrd">
      <pc:chgData name="Bozia,Eleni" userId="49ee2bda-131b-4c21-958d-1e5b50c8ab8e" providerId="ADAL" clId="{7C176CA0-231E-D54D-82D2-55570D928F0F}" dt="2020-06-18T14:36:44.001" v="558"/>
      <pc:docMkLst>
        <pc:docMk/>
      </pc:docMkLst>
      <pc:sldChg chg="modSp">
        <pc:chgData name="Bozia,Eleni" userId="49ee2bda-131b-4c21-958d-1e5b50c8ab8e" providerId="ADAL" clId="{7C176CA0-231E-D54D-82D2-55570D928F0F}" dt="2020-06-16T19:34:52.271" v="474" actId="20577"/>
        <pc:sldMkLst>
          <pc:docMk/>
          <pc:sldMk cId="3631434968" sldId="257"/>
        </pc:sldMkLst>
        <pc:spChg chg="mod">
          <ac:chgData name="Bozia,Eleni" userId="49ee2bda-131b-4c21-958d-1e5b50c8ab8e" providerId="ADAL" clId="{7C176CA0-231E-D54D-82D2-55570D928F0F}" dt="2020-06-12T21:10:17.892" v="32" actId="20577"/>
          <ac:spMkLst>
            <pc:docMk/>
            <pc:sldMk cId="3631434968" sldId="257"/>
            <ac:spMk id="2" creationId="{00000000-0000-0000-0000-000000000000}"/>
          </ac:spMkLst>
        </pc:spChg>
        <pc:spChg chg="mod">
          <ac:chgData name="Bozia,Eleni" userId="49ee2bda-131b-4c21-958d-1e5b50c8ab8e" providerId="ADAL" clId="{7C176CA0-231E-D54D-82D2-55570D928F0F}" dt="2020-06-16T19:34:52.271" v="474" actId="20577"/>
          <ac:spMkLst>
            <pc:docMk/>
            <pc:sldMk cId="3631434968" sldId="257"/>
            <ac:spMk id="4" creationId="{00000000-0000-0000-0000-000000000000}"/>
          </ac:spMkLst>
        </pc:spChg>
      </pc:sldChg>
      <pc:sldChg chg="addSp modSp mod setBg setClrOvrMap">
        <pc:chgData name="Bozia,Eleni" userId="49ee2bda-131b-4c21-958d-1e5b50c8ab8e" providerId="ADAL" clId="{7C176CA0-231E-D54D-82D2-55570D928F0F}" dt="2020-06-13T21:03:57.274" v="181" actId="26606"/>
        <pc:sldMkLst>
          <pc:docMk/>
          <pc:sldMk cId="3165696725" sldId="260"/>
        </pc:sldMkLst>
        <pc:spChg chg="mod">
          <ac:chgData name="Bozia,Eleni" userId="49ee2bda-131b-4c21-958d-1e5b50c8ab8e" providerId="ADAL" clId="{7C176CA0-231E-D54D-82D2-55570D928F0F}" dt="2020-06-13T21:03:57.274" v="181" actId="26606"/>
          <ac:spMkLst>
            <pc:docMk/>
            <pc:sldMk cId="3165696725" sldId="260"/>
            <ac:spMk id="2" creationId="{00000000-0000-0000-0000-000000000000}"/>
          </ac:spMkLst>
        </pc:spChg>
        <pc:spChg chg="mod">
          <ac:chgData name="Bozia,Eleni" userId="49ee2bda-131b-4c21-958d-1e5b50c8ab8e" providerId="ADAL" clId="{7C176CA0-231E-D54D-82D2-55570D928F0F}" dt="2020-06-13T21:03:57.274" v="181" actId="26606"/>
          <ac:spMkLst>
            <pc:docMk/>
            <pc:sldMk cId="3165696725" sldId="260"/>
            <ac:spMk id="3" creationId="{00000000-0000-0000-0000-000000000000}"/>
          </ac:spMkLst>
        </pc:spChg>
        <pc:spChg chg="mod ord">
          <ac:chgData name="Bozia,Eleni" userId="49ee2bda-131b-4c21-958d-1e5b50c8ab8e" providerId="ADAL" clId="{7C176CA0-231E-D54D-82D2-55570D928F0F}" dt="2020-06-13T21:03:57.274" v="181" actId="26606"/>
          <ac:spMkLst>
            <pc:docMk/>
            <pc:sldMk cId="3165696725" sldId="260"/>
            <ac:spMk id="4" creationId="{00000000-0000-0000-0000-000000000000}"/>
          </ac:spMkLst>
        </pc:spChg>
        <pc:spChg chg="mod">
          <ac:chgData name="Bozia,Eleni" userId="49ee2bda-131b-4c21-958d-1e5b50c8ab8e" providerId="ADAL" clId="{7C176CA0-231E-D54D-82D2-55570D928F0F}" dt="2020-06-13T21:03:57.274" v="181" actId="26606"/>
          <ac:spMkLst>
            <pc:docMk/>
            <pc:sldMk cId="3165696725" sldId="260"/>
            <ac:spMk id="7" creationId="{00000000-0000-0000-0000-000000000000}"/>
          </ac:spMkLst>
        </pc:spChg>
        <pc:spChg chg="add">
          <ac:chgData name="Bozia,Eleni" userId="49ee2bda-131b-4c21-958d-1e5b50c8ab8e" providerId="ADAL" clId="{7C176CA0-231E-D54D-82D2-55570D928F0F}" dt="2020-06-13T21:03:57.274" v="181" actId="26606"/>
          <ac:spMkLst>
            <pc:docMk/>
            <pc:sldMk cId="3165696725" sldId="260"/>
            <ac:spMk id="12" creationId="{C3638F2F-4688-4030-B1CC-802724443B77}"/>
          </ac:spMkLst>
        </pc:spChg>
        <pc:spChg chg="add">
          <ac:chgData name="Bozia,Eleni" userId="49ee2bda-131b-4c21-958d-1e5b50c8ab8e" providerId="ADAL" clId="{7C176CA0-231E-D54D-82D2-55570D928F0F}" dt="2020-06-13T21:03:57.274" v="181" actId="26606"/>
          <ac:spMkLst>
            <pc:docMk/>
            <pc:sldMk cId="3165696725" sldId="260"/>
            <ac:spMk id="14" creationId="{48C811F0-0ED8-4A7B-BFDE-6433C690ED4F}"/>
          </ac:spMkLst>
        </pc:spChg>
        <pc:spChg chg="add">
          <ac:chgData name="Bozia,Eleni" userId="49ee2bda-131b-4c21-958d-1e5b50c8ab8e" providerId="ADAL" clId="{7C176CA0-231E-D54D-82D2-55570D928F0F}" dt="2020-06-13T21:03:57.274" v="181" actId="26606"/>
          <ac:spMkLst>
            <pc:docMk/>
            <pc:sldMk cId="3165696725" sldId="260"/>
            <ac:spMk id="16" creationId="{AAC19CEE-435E-4643-849E-5194A57437C0}"/>
          </ac:spMkLst>
        </pc:spChg>
      </pc:sldChg>
      <pc:sldChg chg="addSp delSp modSp mod setBg">
        <pc:chgData name="Bozia,Eleni" userId="49ee2bda-131b-4c21-958d-1e5b50c8ab8e" providerId="ADAL" clId="{7C176CA0-231E-D54D-82D2-55570D928F0F}" dt="2020-06-13T21:04:32.658" v="209" actId="26606"/>
        <pc:sldMkLst>
          <pc:docMk/>
          <pc:sldMk cId="92658052" sldId="261"/>
        </pc:sldMkLst>
        <pc:spChg chg="mod">
          <ac:chgData name="Bozia,Eleni" userId="49ee2bda-131b-4c21-958d-1e5b50c8ab8e" providerId="ADAL" clId="{7C176CA0-231E-D54D-82D2-55570D928F0F}" dt="2020-06-13T21:04:32.658" v="209" actId="26606"/>
          <ac:spMkLst>
            <pc:docMk/>
            <pc:sldMk cId="92658052" sldId="261"/>
            <ac:spMk id="2" creationId="{00000000-0000-0000-0000-000000000000}"/>
          </ac:spMkLst>
        </pc:spChg>
        <pc:spChg chg="add del">
          <ac:chgData name="Bozia,Eleni" userId="49ee2bda-131b-4c21-958d-1e5b50c8ab8e" providerId="ADAL" clId="{7C176CA0-231E-D54D-82D2-55570D928F0F}" dt="2020-06-13T21:04:32.658" v="209" actId="26606"/>
          <ac:spMkLst>
            <pc:docMk/>
            <pc:sldMk cId="92658052" sldId="261"/>
            <ac:spMk id="3" creationId="{00000000-0000-0000-0000-000000000000}"/>
          </ac:spMkLst>
        </pc:spChg>
        <pc:spChg chg="add del">
          <ac:chgData name="Bozia,Eleni" userId="49ee2bda-131b-4c21-958d-1e5b50c8ab8e" providerId="ADAL" clId="{7C176CA0-231E-D54D-82D2-55570D928F0F}" dt="2020-06-13T21:04:32.606" v="208" actId="26606"/>
          <ac:spMkLst>
            <pc:docMk/>
            <pc:sldMk cId="92658052" sldId="261"/>
            <ac:spMk id="9" creationId="{62DAC179-C790-4427-B1A0-AF7E55B8E6FA}"/>
          </ac:spMkLst>
        </pc:spChg>
        <pc:spChg chg="add del">
          <ac:chgData name="Bozia,Eleni" userId="49ee2bda-131b-4c21-958d-1e5b50c8ab8e" providerId="ADAL" clId="{7C176CA0-231E-D54D-82D2-55570D928F0F}" dt="2020-06-13T21:04:32.606" v="208" actId="26606"/>
          <ac:spMkLst>
            <pc:docMk/>
            <pc:sldMk cId="92658052" sldId="261"/>
            <ac:spMk id="11" creationId="{EA392D87-3787-45D6-976E-B85674C09048}"/>
          </ac:spMkLst>
        </pc:spChg>
        <pc:spChg chg="add del">
          <ac:chgData name="Bozia,Eleni" userId="49ee2bda-131b-4c21-958d-1e5b50c8ab8e" providerId="ADAL" clId="{7C176CA0-231E-D54D-82D2-55570D928F0F}" dt="2020-06-13T21:04:32.606" v="208" actId="26606"/>
          <ac:spMkLst>
            <pc:docMk/>
            <pc:sldMk cId="92658052" sldId="261"/>
            <ac:spMk id="13" creationId="{DEFE8E04-DEE3-49FD-89A2-285FAD1CB6E0}"/>
          </ac:spMkLst>
        </pc:spChg>
        <pc:graphicFrameChg chg="add del">
          <ac:chgData name="Bozia,Eleni" userId="49ee2bda-131b-4c21-958d-1e5b50c8ab8e" providerId="ADAL" clId="{7C176CA0-231E-D54D-82D2-55570D928F0F}" dt="2020-06-13T21:04:32.606" v="208" actId="26606"/>
          <ac:graphicFrameMkLst>
            <pc:docMk/>
            <pc:sldMk cId="92658052" sldId="261"/>
            <ac:graphicFrameMk id="5" creationId="{DF456FF4-D199-438C-A53F-D2777F99267C}"/>
          </ac:graphicFrameMkLst>
        </pc:graphicFrameChg>
        <pc:graphicFrameChg chg="add">
          <ac:chgData name="Bozia,Eleni" userId="49ee2bda-131b-4c21-958d-1e5b50c8ab8e" providerId="ADAL" clId="{7C176CA0-231E-D54D-82D2-55570D928F0F}" dt="2020-06-13T21:04:32.658" v="209" actId="26606"/>
          <ac:graphicFrameMkLst>
            <pc:docMk/>
            <pc:sldMk cId="92658052" sldId="261"/>
            <ac:graphicFrameMk id="15" creationId="{987235A2-F867-4B8E-9502-7345E87E796B}"/>
          </ac:graphicFrameMkLst>
        </pc:graphicFrameChg>
      </pc:sldChg>
      <pc:sldChg chg="addSp delSp modSp mod setBg">
        <pc:chgData name="Bozia,Eleni" userId="49ee2bda-131b-4c21-958d-1e5b50c8ab8e" providerId="ADAL" clId="{7C176CA0-231E-D54D-82D2-55570D928F0F}" dt="2020-06-13T21:04:54.495" v="230" actId="26606"/>
        <pc:sldMkLst>
          <pc:docMk/>
          <pc:sldMk cId="213678525" sldId="262"/>
        </pc:sldMkLst>
        <pc:spChg chg="mod">
          <ac:chgData name="Bozia,Eleni" userId="49ee2bda-131b-4c21-958d-1e5b50c8ab8e" providerId="ADAL" clId="{7C176CA0-231E-D54D-82D2-55570D928F0F}" dt="2020-06-13T21:04:54.495" v="230" actId="26606"/>
          <ac:spMkLst>
            <pc:docMk/>
            <pc:sldMk cId="213678525" sldId="262"/>
            <ac:spMk id="2" creationId="{00000000-0000-0000-0000-000000000000}"/>
          </ac:spMkLst>
        </pc:spChg>
        <pc:spChg chg="del">
          <ac:chgData name="Bozia,Eleni" userId="49ee2bda-131b-4c21-958d-1e5b50c8ab8e" providerId="ADAL" clId="{7C176CA0-231E-D54D-82D2-55570D928F0F}" dt="2020-06-13T21:04:54.495" v="230" actId="26606"/>
          <ac:spMkLst>
            <pc:docMk/>
            <pc:sldMk cId="213678525" sldId="262"/>
            <ac:spMk id="3" creationId="{00000000-0000-0000-0000-000000000000}"/>
          </ac:spMkLst>
        </pc:spChg>
        <pc:graphicFrameChg chg="add">
          <ac:chgData name="Bozia,Eleni" userId="49ee2bda-131b-4c21-958d-1e5b50c8ab8e" providerId="ADAL" clId="{7C176CA0-231E-D54D-82D2-55570D928F0F}" dt="2020-06-13T21:04:54.495" v="230" actId="26606"/>
          <ac:graphicFrameMkLst>
            <pc:docMk/>
            <pc:sldMk cId="213678525" sldId="262"/>
            <ac:graphicFrameMk id="5" creationId="{105D681C-1ECD-4EE4-A0F5-6C6322AC219F}"/>
          </ac:graphicFrameMkLst>
        </pc:graphicFrameChg>
      </pc:sldChg>
      <pc:sldChg chg="addSp delSp modSp mod setBg setClrOvrMap">
        <pc:chgData name="Bozia,Eleni" userId="49ee2bda-131b-4c21-958d-1e5b50c8ab8e" providerId="ADAL" clId="{7C176CA0-231E-D54D-82D2-55570D928F0F}" dt="2020-06-13T21:07:46.781" v="258" actId="20577"/>
        <pc:sldMkLst>
          <pc:docMk/>
          <pc:sldMk cId="2033834853" sldId="263"/>
        </pc:sldMkLst>
        <pc:spChg chg="mod">
          <ac:chgData name="Bozia,Eleni" userId="49ee2bda-131b-4c21-958d-1e5b50c8ab8e" providerId="ADAL" clId="{7C176CA0-231E-D54D-82D2-55570D928F0F}" dt="2020-06-13T21:07:46.781" v="258" actId="20577"/>
          <ac:spMkLst>
            <pc:docMk/>
            <pc:sldMk cId="2033834853" sldId="263"/>
            <ac:spMk id="2" creationId="{00000000-0000-0000-0000-000000000000}"/>
          </ac:spMkLst>
        </pc:spChg>
        <pc:spChg chg="del">
          <ac:chgData name="Bozia,Eleni" userId="49ee2bda-131b-4c21-958d-1e5b50c8ab8e" providerId="ADAL" clId="{7C176CA0-231E-D54D-82D2-55570D928F0F}" dt="2020-06-13T21:05:22.516" v="231" actId="26606"/>
          <ac:spMkLst>
            <pc:docMk/>
            <pc:sldMk cId="2033834853" sldId="263"/>
            <ac:spMk id="3" creationId="{00000000-0000-0000-0000-000000000000}"/>
          </ac:spMkLst>
        </pc:spChg>
        <pc:spChg chg="add">
          <ac:chgData name="Bozia,Eleni" userId="49ee2bda-131b-4c21-958d-1e5b50c8ab8e" providerId="ADAL" clId="{7C176CA0-231E-D54D-82D2-55570D928F0F}" dt="2020-06-13T21:05:22.516" v="231" actId="26606"/>
          <ac:spMkLst>
            <pc:docMk/>
            <pc:sldMk cId="2033834853" sldId="263"/>
            <ac:spMk id="9" creationId="{59DB74EB-2A7D-443D-B969-8BF48F993159}"/>
          </ac:spMkLst>
        </pc:spChg>
        <pc:spChg chg="add">
          <ac:chgData name="Bozia,Eleni" userId="49ee2bda-131b-4c21-958d-1e5b50c8ab8e" providerId="ADAL" clId="{7C176CA0-231E-D54D-82D2-55570D928F0F}" dt="2020-06-13T21:05:22.516" v="231" actId="26606"/>
          <ac:spMkLst>
            <pc:docMk/>
            <pc:sldMk cId="2033834853" sldId="263"/>
            <ac:spMk id="11" creationId="{19036E77-5F7B-494E-A117-FEA947B357EE}"/>
          </ac:spMkLst>
        </pc:spChg>
        <pc:graphicFrameChg chg="add mod">
          <ac:chgData name="Bozia,Eleni" userId="49ee2bda-131b-4c21-958d-1e5b50c8ab8e" providerId="ADAL" clId="{7C176CA0-231E-D54D-82D2-55570D928F0F}" dt="2020-06-13T21:05:32.390" v="232" actId="207"/>
          <ac:graphicFrameMkLst>
            <pc:docMk/>
            <pc:sldMk cId="2033834853" sldId="263"/>
            <ac:graphicFrameMk id="5" creationId="{171B5264-8AF4-48F2-9771-B35C1198EAE0}"/>
          </ac:graphicFrameMkLst>
        </pc:graphicFrameChg>
      </pc:sldChg>
      <pc:sldChg chg="addSp delSp modSp mod setBg">
        <pc:chgData name="Bozia,Eleni" userId="49ee2bda-131b-4c21-958d-1e5b50c8ab8e" providerId="ADAL" clId="{7C176CA0-231E-D54D-82D2-55570D928F0F}" dt="2020-06-13T21:08:23.216" v="273" actId="403"/>
        <pc:sldMkLst>
          <pc:docMk/>
          <pc:sldMk cId="1791840652" sldId="264"/>
        </pc:sldMkLst>
        <pc:spChg chg="mod">
          <ac:chgData name="Bozia,Eleni" userId="49ee2bda-131b-4c21-958d-1e5b50c8ab8e" providerId="ADAL" clId="{7C176CA0-231E-D54D-82D2-55570D928F0F}" dt="2020-06-13T21:08:13.998" v="269" actId="26606"/>
          <ac:spMkLst>
            <pc:docMk/>
            <pc:sldMk cId="1791840652" sldId="264"/>
            <ac:spMk id="2" creationId="{00000000-0000-0000-0000-000000000000}"/>
          </ac:spMkLst>
        </pc:spChg>
        <pc:spChg chg="mod">
          <ac:chgData name="Bozia,Eleni" userId="49ee2bda-131b-4c21-958d-1e5b50c8ab8e" providerId="ADAL" clId="{7C176CA0-231E-D54D-82D2-55570D928F0F}" dt="2020-06-13T21:08:23.216" v="273" actId="403"/>
          <ac:spMkLst>
            <pc:docMk/>
            <pc:sldMk cId="1791840652" sldId="264"/>
            <ac:spMk id="3" creationId="{00000000-0000-0000-0000-000000000000}"/>
          </ac:spMkLst>
        </pc:spChg>
        <pc:spChg chg="add del">
          <ac:chgData name="Bozia,Eleni" userId="49ee2bda-131b-4c21-958d-1e5b50c8ab8e" providerId="ADAL" clId="{7C176CA0-231E-D54D-82D2-55570D928F0F}" dt="2020-06-13T21:08:13.969" v="268" actId="26606"/>
          <ac:spMkLst>
            <pc:docMk/>
            <pc:sldMk cId="1791840652" sldId="264"/>
            <ac:spMk id="10" creationId="{1D868099-6145-4BC0-A5EA-74BEF1776BA9}"/>
          </ac:spMkLst>
        </pc:spChg>
        <pc:spChg chg="add">
          <ac:chgData name="Bozia,Eleni" userId="49ee2bda-131b-4c21-958d-1e5b50c8ab8e" providerId="ADAL" clId="{7C176CA0-231E-D54D-82D2-55570D928F0F}" dt="2020-06-13T21:08:13.998" v="269" actId="26606"/>
          <ac:spMkLst>
            <pc:docMk/>
            <pc:sldMk cId="1791840652" sldId="264"/>
            <ac:spMk id="11" creationId="{8760C48B-A11E-4F8A-981A-8A53F6F6B220}"/>
          </ac:spMkLst>
        </pc:spChg>
        <pc:spChg chg="add del">
          <ac:chgData name="Bozia,Eleni" userId="49ee2bda-131b-4c21-958d-1e5b50c8ab8e" providerId="ADAL" clId="{7C176CA0-231E-D54D-82D2-55570D928F0F}" dt="2020-06-13T21:08:13.969" v="268" actId="26606"/>
          <ac:spMkLst>
            <pc:docMk/>
            <pc:sldMk cId="1791840652" sldId="264"/>
            <ac:spMk id="12" creationId="{CC1026F7-DECB-49B4-A565-518BBA445471}"/>
          </ac:spMkLst>
        </pc:spChg>
        <pc:spChg chg="add">
          <ac:chgData name="Bozia,Eleni" userId="49ee2bda-131b-4c21-958d-1e5b50c8ab8e" providerId="ADAL" clId="{7C176CA0-231E-D54D-82D2-55570D928F0F}" dt="2020-06-13T21:08:13.998" v="269" actId="26606"/>
          <ac:spMkLst>
            <pc:docMk/>
            <pc:sldMk cId="1791840652" sldId="264"/>
            <ac:spMk id="13" creationId="{BB3993AA-B06F-425D-9E9D-6E528D1B7BEF}"/>
          </ac:spMkLst>
        </pc:spChg>
        <pc:spChg chg="add">
          <ac:chgData name="Bozia,Eleni" userId="49ee2bda-131b-4c21-958d-1e5b50c8ab8e" providerId="ADAL" clId="{7C176CA0-231E-D54D-82D2-55570D928F0F}" dt="2020-06-13T21:08:13.998" v="269" actId="26606"/>
          <ac:spMkLst>
            <pc:docMk/>
            <pc:sldMk cId="1791840652" sldId="264"/>
            <ac:spMk id="14" creationId="{1D868099-6145-4BC0-A5EA-74BEF1776BA9}"/>
          </ac:spMkLst>
        </pc:spChg>
        <pc:spChg chg="add">
          <ac:chgData name="Bozia,Eleni" userId="49ee2bda-131b-4c21-958d-1e5b50c8ab8e" providerId="ADAL" clId="{7C176CA0-231E-D54D-82D2-55570D928F0F}" dt="2020-06-13T21:08:13.998" v="269" actId="26606"/>
          <ac:spMkLst>
            <pc:docMk/>
            <pc:sldMk cId="1791840652" sldId="264"/>
            <ac:spMk id="15" creationId="{CC1026F7-DECB-49B4-A565-518BBA445471}"/>
          </ac:spMkLst>
        </pc:spChg>
        <pc:spChg chg="add">
          <ac:chgData name="Bozia,Eleni" userId="49ee2bda-131b-4c21-958d-1e5b50c8ab8e" providerId="ADAL" clId="{7C176CA0-231E-D54D-82D2-55570D928F0F}" dt="2020-06-13T21:08:13.998" v="269" actId="26606"/>
          <ac:spMkLst>
            <pc:docMk/>
            <pc:sldMk cId="1791840652" sldId="264"/>
            <ac:spMk id="16" creationId="{8D079DF9-9499-4CDB-BAD4-F3F9E56D2B68}"/>
          </ac:spMkLst>
        </pc:spChg>
        <pc:picChg chg="add del">
          <ac:chgData name="Bozia,Eleni" userId="49ee2bda-131b-4c21-958d-1e5b50c8ab8e" providerId="ADAL" clId="{7C176CA0-231E-D54D-82D2-55570D928F0F}" dt="2020-06-13T21:08:13.969" v="268" actId="26606"/>
          <ac:picMkLst>
            <pc:docMk/>
            <pc:sldMk cId="1791840652" sldId="264"/>
            <ac:picMk id="7" creationId="{A24F10E4-E2AD-478A-97C5-D473DE6C0AFC}"/>
          </ac:picMkLst>
        </pc:picChg>
        <pc:picChg chg="add">
          <ac:chgData name="Bozia,Eleni" userId="49ee2bda-131b-4c21-958d-1e5b50c8ab8e" providerId="ADAL" clId="{7C176CA0-231E-D54D-82D2-55570D928F0F}" dt="2020-06-13T21:08:13.998" v="269" actId="26606"/>
          <ac:picMkLst>
            <pc:docMk/>
            <pc:sldMk cId="1791840652" sldId="264"/>
            <ac:picMk id="17" creationId="{A24F10E4-E2AD-478A-97C5-D473DE6C0AFC}"/>
          </ac:picMkLst>
        </pc:picChg>
      </pc:sldChg>
      <pc:sldChg chg="addSp delSp modSp mod setBg">
        <pc:chgData name="Bozia,Eleni" userId="49ee2bda-131b-4c21-958d-1e5b50c8ab8e" providerId="ADAL" clId="{7C176CA0-231E-D54D-82D2-55570D928F0F}" dt="2020-06-17T19:03:55.549" v="556" actId="478"/>
        <pc:sldMkLst>
          <pc:docMk/>
          <pc:sldMk cId="349874258" sldId="265"/>
        </pc:sldMkLst>
        <pc:spChg chg="mod">
          <ac:chgData name="Bozia,Eleni" userId="49ee2bda-131b-4c21-958d-1e5b50c8ab8e" providerId="ADAL" clId="{7C176CA0-231E-D54D-82D2-55570D928F0F}" dt="2020-06-13T21:09:00.340" v="299" actId="20577"/>
          <ac:spMkLst>
            <pc:docMk/>
            <pc:sldMk cId="349874258" sldId="265"/>
            <ac:spMk id="2" creationId="{00000000-0000-0000-0000-000000000000}"/>
          </ac:spMkLst>
        </pc:spChg>
        <pc:spChg chg="del">
          <ac:chgData name="Bozia,Eleni" userId="49ee2bda-131b-4c21-958d-1e5b50c8ab8e" providerId="ADAL" clId="{7C176CA0-231E-D54D-82D2-55570D928F0F}" dt="2020-06-13T21:08:46.880" v="276" actId="26606"/>
          <ac:spMkLst>
            <pc:docMk/>
            <pc:sldMk cId="349874258" sldId="265"/>
            <ac:spMk id="3" creationId="{00000000-0000-0000-0000-000000000000}"/>
          </ac:spMkLst>
        </pc:spChg>
        <pc:graphicFrameChg chg="add mod">
          <ac:chgData name="Bozia,Eleni" userId="49ee2bda-131b-4c21-958d-1e5b50c8ab8e" providerId="ADAL" clId="{7C176CA0-231E-D54D-82D2-55570D928F0F}" dt="2020-06-17T19:03:55.549" v="556" actId="478"/>
          <ac:graphicFrameMkLst>
            <pc:docMk/>
            <pc:sldMk cId="349874258" sldId="265"/>
            <ac:graphicFrameMk id="5" creationId="{5F7592DC-8232-4A49-99E9-0E831A2DCDA3}"/>
          </ac:graphicFrameMkLst>
        </pc:graphicFrameChg>
      </pc:sldChg>
      <pc:sldChg chg="addSp delSp modSp mod setBg setClrOvrMap">
        <pc:chgData name="Bozia,Eleni" userId="49ee2bda-131b-4c21-958d-1e5b50c8ab8e" providerId="ADAL" clId="{7C176CA0-231E-D54D-82D2-55570D928F0F}" dt="2020-06-13T21:11:10.888" v="310" actId="403"/>
        <pc:sldMkLst>
          <pc:docMk/>
          <pc:sldMk cId="3700542123" sldId="266"/>
        </pc:sldMkLst>
        <pc:spChg chg="mod">
          <ac:chgData name="Bozia,Eleni" userId="49ee2bda-131b-4c21-958d-1e5b50c8ab8e" providerId="ADAL" clId="{7C176CA0-231E-D54D-82D2-55570D928F0F}" dt="2020-06-13T21:11:10.888" v="310" actId="403"/>
          <ac:spMkLst>
            <pc:docMk/>
            <pc:sldMk cId="3700542123" sldId="266"/>
            <ac:spMk id="2" creationId="{00000000-0000-0000-0000-000000000000}"/>
          </ac:spMkLst>
        </pc:spChg>
        <pc:spChg chg="mod">
          <ac:chgData name="Bozia,Eleni" userId="49ee2bda-131b-4c21-958d-1e5b50c8ab8e" providerId="ADAL" clId="{7C176CA0-231E-D54D-82D2-55570D928F0F}" dt="2020-06-13T21:11:04.862" v="307" actId="26606"/>
          <ac:spMkLst>
            <pc:docMk/>
            <pc:sldMk cId="3700542123" sldId="266"/>
            <ac:spMk id="3" creationId="{00000000-0000-0000-0000-000000000000}"/>
          </ac:spMkLst>
        </pc:spChg>
        <pc:spChg chg="add del">
          <ac:chgData name="Bozia,Eleni" userId="49ee2bda-131b-4c21-958d-1e5b50c8ab8e" providerId="ADAL" clId="{7C176CA0-231E-D54D-82D2-55570D928F0F}" dt="2020-06-13T21:11:04.862" v="307" actId="26606"/>
          <ac:spMkLst>
            <pc:docMk/>
            <pc:sldMk cId="3700542123" sldId="266"/>
            <ac:spMk id="8" creationId="{3362DFFC-4DCC-48EE-B781-94D04B95F1E8}"/>
          </ac:spMkLst>
        </pc:spChg>
        <pc:spChg chg="add del">
          <ac:chgData name="Bozia,Eleni" userId="49ee2bda-131b-4c21-958d-1e5b50c8ab8e" providerId="ADAL" clId="{7C176CA0-231E-D54D-82D2-55570D928F0F}" dt="2020-06-13T21:11:04.862" v="307" actId="26606"/>
          <ac:spMkLst>
            <pc:docMk/>
            <pc:sldMk cId="3700542123" sldId="266"/>
            <ac:spMk id="10" creationId="{18B8B265-E68C-4B64-9238-781F0102C57B}"/>
          </ac:spMkLst>
        </pc:spChg>
        <pc:spChg chg="add">
          <ac:chgData name="Bozia,Eleni" userId="49ee2bda-131b-4c21-958d-1e5b50c8ab8e" providerId="ADAL" clId="{7C176CA0-231E-D54D-82D2-55570D928F0F}" dt="2020-06-13T21:11:04.862" v="307" actId="26606"/>
          <ac:spMkLst>
            <pc:docMk/>
            <pc:sldMk cId="3700542123" sldId="266"/>
            <ac:spMk id="15" creationId="{C3638F2F-4688-4030-B1CC-802724443B77}"/>
          </ac:spMkLst>
        </pc:spChg>
        <pc:spChg chg="add">
          <ac:chgData name="Bozia,Eleni" userId="49ee2bda-131b-4c21-958d-1e5b50c8ab8e" providerId="ADAL" clId="{7C176CA0-231E-D54D-82D2-55570D928F0F}" dt="2020-06-13T21:11:04.862" v="307" actId="26606"/>
          <ac:spMkLst>
            <pc:docMk/>
            <pc:sldMk cId="3700542123" sldId="266"/>
            <ac:spMk id="17" creationId="{48C811F0-0ED8-4A7B-BFDE-6433C690ED4F}"/>
          </ac:spMkLst>
        </pc:spChg>
        <pc:spChg chg="add">
          <ac:chgData name="Bozia,Eleni" userId="49ee2bda-131b-4c21-958d-1e5b50c8ab8e" providerId="ADAL" clId="{7C176CA0-231E-D54D-82D2-55570D928F0F}" dt="2020-06-13T21:11:04.862" v="307" actId="26606"/>
          <ac:spMkLst>
            <pc:docMk/>
            <pc:sldMk cId="3700542123" sldId="266"/>
            <ac:spMk id="19" creationId="{AAC19CEE-435E-4643-849E-5194A57437C0}"/>
          </ac:spMkLst>
        </pc:spChg>
      </pc:sldChg>
      <pc:sldChg chg="addSp delSp modSp mod setBg setClrOvrMap">
        <pc:chgData name="Bozia,Eleni" userId="49ee2bda-131b-4c21-958d-1e5b50c8ab8e" providerId="ADAL" clId="{7C176CA0-231E-D54D-82D2-55570D928F0F}" dt="2020-06-13T21:11:23.614" v="316" actId="404"/>
        <pc:sldMkLst>
          <pc:docMk/>
          <pc:sldMk cId="348938954" sldId="267"/>
        </pc:sldMkLst>
        <pc:spChg chg="mod">
          <ac:chgData name="Bozia,Eleni" userId="49ee2bda-131b-4c21-958d-1e5b50c8ab8e" providerId="ADAL" clId="{7C176CA0-231E-D54D-82D2-55570D928F0F}" dt="2020-06-13T21:11:23.614" v="316" actId="404"/>
          <ac:spMkLst>
            <pc:docMk/>
            <pc:sldMk cId="348938954" sldId="267"/>
            <ac:spMk id="2" creationId="{00000000-0000-0000-0000-000000000000}"/>
          </ac:spMkLst>
        </pc:spChg>
        <pc:spChg chg="mod">
          <ac:chgData name="Bozia,Eleni" userId="49ee2bda-131b-4c21-958d-1e5b50c8ab8e" providerId="ADAL" clId="{7C176CA0-231E-D54D-82D2-55570D928F0F}" dt="2020-06-13T21:11:17.914" v="311" actId="26606"/>
          <ac:spMkLst>
            <pc:docMk/>
            <pc:sldMk cId="348938954" sldId="267"/>
            <ac:spMk id="3" creationId="{00000000-0000-0000-0000-000000000000}"/>
          </ac:spMkLst>
        </pc:spChg>
        <pc:spChg chg="add del">
          <ac:chgData name="Bozia,Eleni" userId="49ee2bda-131b-4c21-958d-1e5b50c8ab8e" providerId="ADAL" clId="{7C176CA0-231E-D54D-82D2-55570D928F0F}" dt="2020-06-13T21:11:17.914" v="311" actId="26606"/>
          <ac:spMkLst>
            <pc:docMk/>
            <pc:sldMk cId="348938954" sldId="267"/>
            <ac:spMk id="8" creationId="{3362DFFC-4DCC-48EE-B781-94D04B95F1E8}"/>
          </ac:spMkLst>
        </pc:spChg>
        <pc:spChg chg="add del">
          <ac:chgData name="Bozia,Eleni" userId="49ee2bda-131b-4c21-958d-1e5b50c8ab8e" providerId="ADAL" clId="{7C176CA0-231E-D54D-82D2-55570D928F0F}" dt="2020-06-13T21:11:17.914" v="311" actId="26606"/>
          <ac:spMkLst>
            <pc:docMk/>
            <pc:sldMk cId="348938954" sldId="267"/>
            <ac:spMk id="10" creationId="{18B8B265-E68C-4B64-9238-781F0102C57B}"/>
          </ac:spMkLst>
        </pc:spChg>
        <pc:spChg chg="add">
          <ac:chgData name="Bozia,Eleni" userId="49ee2bda-131b-4c21-958d-1e5b50c8ab8e" providerId="ADAL" clId="{7C176CA0-231E-D54D-82D2-55570D928F0F}" dt="2020-06-13T21:11:17.914" v="311" actId="26606"/>
          <ac:spMkLst>
            <pc:docMk/>
            <pc:sldMk cId="348938954" sldId="267"/>
            <ac:spMk id="15" creationId="{C3638F2F-4688-4030-B1CC-802724443B77}"/>
          </ac:spMkLst>
        </pc:spChg>
        <pc:spChg chg="add">
          <ac:chgData name="Bozia,Eleni" userId="49ee2bda-131b-4c21-958d-1e5b50c8ab8e" providerId="ADAL" clId="{7C176CA0-231E-D54D-82D2-55570D928F0F}" dt="2020-06-13T21:11:17.914" v="311" actId="26606"/>
          <ac:spMkLst>
            <pc:docMk/>
            <pc:sldMk cId="348938954" sldId="267"/>
            <ac:spMk id="17" creationId="{48C811F0-0ED8-4A7B-BFDE-6433C690ED4F}"/>
          </ac:spMkLst>
        </pc:spChg>
        <pc:spChg chg="add">
          <ac:chgData name="Bozia,Eleni" userId="49ee2bda-131b-4c21-958d-1e5b50c8ab8e" providerId="ADAL" clId="{7C176CA0-231E-D54D-82D2-55570D928F0F}" dt="2020-06-13T21:11:17.914" v="311" actId="26606"/>
          <ac:spMkLst>
            <pc:docMk/>
            <pc:sldMk cId="348938954" sldId="267"/>
            <ac:spMk id="19" creationId="{AAC19CEE-435E-4643-849E-5194A57437C0}"/>
          </ac:spMkLst>
        </pc:spChg>
      </pc:sldChg>
      <pc:sldChg chg="addSp modSp mod setBg setClrOvrMap">
        <pc:chgData name="Bozia,Eleni" userId="49ee2bda-131b-4c21-958d-1e5b50c8ab8e" providerId="ADAL" clId="{7C176CA0-231E-D54D-82D2-55570D928F0F}" dt="2020-06-13T21:11:43.699" v="329" actId="403"/>
        <pc:sldMkLst>
          <pc:docMk/>
          <pc:sldMk cId="1049489277" sldId="268"/>
        </pc:sldMkLst>
        <pc:spChg chg="mod">
          <ac:chgData name="Bozia,Eleni" userId="49ee2bda-131b-4c21-958d-1e5b50c8ab8e" providerId="ADAL" clId="{7C176CA0-231E-D54D-82D2-55570D928F0F}" dt="2020-06-13T21:11:43.699" v="329" actId="403"/>
          <ac:spMkLst>
            <pc:docMk/>
            <pc:sldMk cId="1049489277" sldId="268"/>
            <ac:spMk id="2" creationId="{00000000-0000-0000-0000-000000000000}"/>
          </ac:spMkLst>
        </pc:spChg>
        <pc:spChg chg="mod">
          <ac:chgData name="Bozia,Eleni" userId="49ee2bda-131b-4c21-958d-1e5b50c8ab8e" providerId="ADAL" clId="{7C176CA0-231E-D54D-82D2-55570D928F0F}" dt="2020-06-13T21:11:38.834" v="326" actId="26606"/>
          <ac:spMkLst>
            <pc:docMk/>
            <pc:sldMk cId="1049489277" sldId="268"/>
            <ac:spMk id="3" creationId="{00000000-0000-0000-0000-000000000000}"/>
          </ac:spMkLst>
        </pc:spChg>
        <pc:spChg chg="add">
          <ac:chgData name="Bozia,Eleni" userId="49ee2bda-131b-4c21-958d-1e5b50c8ab8e" providerId="ADAL" clId="{7C176CA0-231E-D54D-82D2-55570D928F0F}" dt="2020-06-13T21:11:38.834" v="326" actId="26606"/>
          <ac:spMkLst>
            <pc:docMk/>
            <pc:sldMk cId="1049489277" sldId="268"/>
            <ac:spMk id="8" creationId="{C3638F2F-4688-4030-B1CC-802724443B77}"/>
          </ac:spMkLst>
        </pc:spChg>
        <pc:spChg chg="add">
          <ac:chgData name="Bozia,Eleni" userId="49ee2bda-131b-4c21-958d-1e5b50c8ab8e" providerId="ADAL" clId="{7C176CA0-231E-D54D-82D2-55570D928F0F}" dt="2020-06-13T21:11:38.834" v="326" actId="26606"/>
          <ac:spMkLst>
            <pc:docMk/>
            <pc:sldMk cId="1049489277" sldId="268"/>
            <ac:spMk id="10" creationId="{48C811F0-0ED8-4A7B-BFDE-6433C690ED4F}"/>
          </ac:spMkLst>
        </pc:spChg>
        <pc:spChg chg="add">
          <ac:chgData name="Bozia,Eleni" userId="49ee2bda-131b-4c21-958d-1e5b50c8ab8e" providerId="ADAL" clId="{7C176CA0-231E-D54D-82D2-55570D928F0F}" dt="2020-06-13T21:11:38.834" v="326" actId="26606"/>
          <ac:spMkLst>
            <pc:docMk/>
            <pc:sldMk cId="1049489277" sldId="268"/>
            <ac:spMk id="12" creationId="{AAC19CEE-435E-4643-849E-5194A57437C0}"/>
          </ac:spMkLst>
        </pc:spChg>
      </pc:sldChg>
      <pc:sldChg chg="ord">
        <pc:chgData name="Bozia,Eleni" userId="49ee2bda-131b-4c21-958d-1e5b50c8ab8e" providerId="ADAL" clId="{7C176CA0-231E-D54D-82D2-55570D928F0F}" dt="2020-06-15T22:55:58.496" v="352"/>
        <pc:sldMkLst>
          <pc:docMk/>
          <pc:sldMk cId="3640696337" sldId="269"/>
        </pc:sldMkLst>
      </pc:sldChg>
      <pc:sldChg chg="del">
        <pc:chgData name="Bozia,Eleni" userId="49ee2bda-131b-4c21-958d-1e5b50c8ab8e" providerId="ADAL" clId="{7C176CA0-231E-D54D-82D2-55570D928F0F}" dt="2020-06-13T20:53:04.781" v="156" actId="2696"/>
        <pc:sldMkLst>
          <pc:docMk/>
          <pc:sldMk cId="2084269356" sldId="270"/>
        </pc:sldMkLst>
      </pc:sldChg>
      <pc:sldChg chg="modSp">
        <pc:chgData name="Bozia,Eleni" userId="49ee2bda-131b-4c21-958d-1e5b50c8ab8e" providerId="ADAL" clId="{7C176CA0-231E-D54D-82D2-55570D928F0F}" dt="2020-06-12T19:38:28.358" v="14" actId="20577"/>
        <pc:sldMkLst>
          <pc:docMk/>
          <pc:sldMk cId="1809676976" sldId="273"/>
        </pc:sldMkLst>
        <pc:spChg chg="mod">
          <ac:chgData name="Bozia,Eleni" userId="49ee2bda-131b-4c21-958d-1e5b50c8ab8e" providerId="ADAL" clId="{7C176CA0-231E-D54D-82D2-55570D928F0F}" dt="2020-06-12T19:38:22.676" v="12" actId="20577"/>
          <ac:spMkLst>
            <pc:docMk/>
            <pc:sldMk cId="1809676976" sldId="273"/>
            <ac:spMk id="125" creationId="{00000000-0000-0000-0000-000000000000}"/>
          </ac:spMkLst>
        </pc:spChg>
        <pc:spChg chg="mod">
          <ac:chgData name="Bozia,Eleni" userId="49ee2bda-131b-4c21-958d-1e5b50c8ab8e" providerId="ADAL" clId="{7C176CA0-231E-D54D-82D2-55570D928F0F}" dt="2020-06-12T19:38:28.358" v="14" actId="20577"/>
          <ac:spMkLst>
            <pc:docMk/>
            <pc:sldMk cId="1809676976" sldId="273"/>
            <ac:spMk id="127" creationId="{00000000-0000-0000-0000-000000000000}"/>
          </ac:spMkLst>
        </pc:spChg>
      </pc:sldChg>
      <pc:sldChg chg="del">
        <pc:chgData name="Bozia,Eleni" userId="49ee2bda-131b-4c21-958d-1e5b50c8ab8e" providerId="ADAL" clId="{7C176CA0-231E-D54D-82D2-55570D928F0F}" dt="2020-06-13T20:53:35.226" v="157" actId="2696"/>
        <pc:sldMkLst>
          <pc:docMk/>
          <pc:sldMk cId="3520319819" sldId="277"/>
        </pc:sldMkLst>
      </pc:sldChg>
      <pc:sldChg chg="addSp delSp modSp mod setBg setClrOvrMap">
        <pc:chgData name="Bozia,Eleni" userId="49ee2bda-131b-4c21-958d-1e5b50c8ab8e" providerId="ADAL" clId="{7C176CA0-231E-D54D-82D2-55570D928F0F}" dt="2020-06-13T20:55:37.478" v="178" actId="26606"/>
        <pc:sldMkLst>
          <pc:docMk/>
          <pc:sldMk cId="1113217394" sldId="278"/>
        </pc:sldMkLst>
        <pc:spChg chg="add del">
          <ac:chgData name="Bozia,Eleni" userId="49ee2bda-131b-4c21-958d-1e5b50c8ab8e" providerId="ADAL" clId="{7C176CA0-231E-D54D-82D2-55570D928F0F}" dt="2020-06-13T20:55:15.891" v="173" actId="26606"/>
          <ac:spMkLst>
            <pc:docMk/>
            <pc:sldMk cId="1113217394" sldId="278"/>
            <ac:spMk id="82" creationId="{E66A305C-77FF-48A3-926C-973D082346D6}"/>
          </ac:spMkLst>
        </pc:spChg>
        <pc:spChg chg="add del">
          <ac:chgData name="Bozia,Eleni" userId="49ee2bda-131b-4c21-958d-1e5b50c8ab8e" providerId="ADAL" clId="{7C176CA0-231E-D54D-82D2-55570D928F0F}" dt="2020-06-13T20:55:19.777" v="175" actId="26606"/>
          <ac:spMkLst>
            <pc:docMk/>
            <pc:sldMk cId="1113217394" sldId="278"/>
            <ac:spMk id="84" creationId="{0F30CCEB-94C4-4F72-BA5A-9CEA853022DA}"/>
          </ac:spMkLst>
        </pc:spChg>
        <pc:spChg chg="add del">
          <ac:chgData name="Bozia,Eleni" userId="49ee2bda-131b-4c21-958d-1e5b50c8ab8e" providerId="ADAL" clId="{7C176CA0-231E-D54D-82D2-55570D928F0F}" dt="2020-06-13T20:55:19.777" v="175" actId="26606"/>
          <ac:spMkLst>
            <pc:docMk/>
            <pc:sldMk cId="1113217394" sldId="278"/>
            <ac:spMk id="86" creationId="{0DE1A94F-CC8B-4954-97A7-ADD4F300D647}"/>
          </ac:spMkLst>
        </pc:spChg>
        <pc:spChg chg="mod">
          <ac:chgData name="Bozia,Eleni" userId="49ee2bda-131b-4c21-958d-1e5b50c8ab8e" providerId="ADAL" clId="{7C176CA0-231E-D54D-82D2-55570D928F0F}" dt="2020-06-13T20:55:37.478" v="178" actId="26606"/>
          <ac:spMkLst>
            <pc:docMk/>
            <pc:sldMk cId="1113217394" sldId="278"/>
            <ac:spMk id="136" creationId="{00000000-0000-0000-0000-000000000000}"/>
          </ac:spMkLst>
        </pc:spChg>
        <pc:spChg chg="add del">
          <ac:chgData name="Bozia,Eleni" userId="49ee2bda-131b-4c21-958d-1e5b50c8ab8e" providerId="ADAL" clId="{7C176CA0-231E-D54D-82D2-55570D928F0F}" dt="2020-06-13T20:55:19.777" v="175" actId="26606"/>
          <ac:spMkLst>
            <pc:docMk/>
            <pc:sldMk cId="1113217394" sldId="278"/>
            <ac:spMk id="140" creationId="{7BB74091-09FE-44AF-8325-7FE6E175F727}"/>
          </ac:spMkLst>
        </pc:spChg>
        <pc:spChg chg="add del">
          <ac:chgData name="Bozia,Eleni" userId="49ee2bda-131b-4c21-958d-1e5b50c8ab8e" providerId="ADAL" clId="{7C176CA0-231E-D54D-82D2-55570D928F0F}" dt="2020-06-13T20:55:37.460" v="177" actId="26606"/>
          <ac:spMkLst>
            <pc:docMk/>
            <pc:sldMk cId="1113217394" sldId="278"/>
            <ac:spMk id="143" creationId="{7BB74091-09FE-44AF-8325-7FE6E175F727}"/>
          </ac:spMkLst>
        </pc:spChg>
        <pc:spChg chg="add del">
          <ac:chgData name="Bozia,Eleni" userId="49ee2bda-131b-4c21-958d-1e5b50c8ab8e" providerId="ADAL" clId="{7C176CA0-231E-D54D-82D2-55570D928F0F}" dt="2020-06-13T20:55:37.460" v="177" actId="26606"/>
          <ac:spMkLst>
            <pc:docMk/>
            <pc:sldMk cId="1113217394" sldId="278"/>
            <ac:spMk id="144" creationId="{0F30CCEB-94C4-4F72-BA5A-9CEA853022DA}"/>
          </ac:spMkLst>
        </pc:spChg>
        <pc:spChg chg="add del">
          <ac:chgData name="Bozia,Eleni" userId="49ee2bda-131b-4c21-958d-1e5b50c8ab8e" providerId="ADAL" clId="{7C176CA0-231E-D54D-82D2-55570D928F0F}" dt="2020-06-13T20:55:37.460" v="177" actId="26606"/>
          <ac:spMkLst>
            <pc:docMk/>
            <pc:sldMk cId="1113217394" sldId="278"/>
            <ac:spMk id="145" creationId="{0DE1A94F-CC8B-4954-97A7-ADD4F300D647}"/>
          </ac:spMkLst>
        </pc:spChg>
        <pc:spChg chg="add">
          <ac:chgData name="Bozia,Eleni" userId="49ee2bda-131b-4c21-958d-1e5b50c8ab8e" providerId="ADAL" clId="{7C176CA0-231E-D54D-82D2-55570D928F0F}" dt="2020-06-13T20:55:37.478" v="178" actId="26606"/>
          <ac:spMkLst>
            <pc:docMk/>
            <pc:sldMk cId="1113217394" sldId="278"/>
            <ac:spMk id="148" creationId="{E66A305C-77FF-48A3-926C-973D082346D6}"/>
          </ac:spMkLst>
        </pc:spChg>
        <pc:grpChg chg="add del">
          <ac:chgData name="Bozia,Eleni" userId="49ee2bda-131b-4c21-958d-1e5b50c8ab8e" providerId="ADAL" clId="{7C176CA0-231E-D54D-82D2-55570D928F0F}" dt="2020-06-13T20:55:15.891" v="173" actId="26606"/>
          <ac:grpSpMkLst>
            <pc:docMk/>
            <pc:sldMk cId="1113217394" sldId="278"/>
            <ac:grpSpMk id="78" creationId="{624E16E8-84BF-4D4C-A746-2537B1C15979}"/>
          </ac:grpSpMkLst>
        </pc:grpChg>
        <pc:grpChg chg="add del">
          <ac:chgData name="Bozia,Eleni" userId="49ee2bda-131b-4c21-958d-1e5b50c8ab8e" providerId="ADAL" clId="{7C176CA0-231E-D54D-82D2-55570D928F0F}" dt="2020-06-13T20:55:19.777" v="175" actId="26606"/>
          <ac:grpSpMkLst>
            <pc:docMk/>
            <pc:sldMk cId="1113217394" sldId="278"/>
            <ac:grpSpMk id="139" creationId="{624E16E8-84BF-4D4C-A746-2537B1C15979}"/>
          </ac:grpSpMkLst>
        </pc:grpChg>
        <pc:grpChg chg="add del">
          <ac:chgData name="Bozia,Eleni" userId="49ee2bda-131b-4c21-958d-1e5b50c8ab8e" providerId="ADAL" clId="{7C176CA0-231E-D54D-82D2-55570D928F0F}" dt="2020-06-13T20:55:37.460" v="177" actId="26606"/>
          <ac:grpSpMkLst>
            <pc:docMk/>
            <pc:sldMk cId="1113217394" sldId="278"/>
            <ac:grpSpMk id="142" creationId="{624E16E8-84BF-4D4C-A746-2537B1C15979}"/>
          </ac:grpSpMkLst>
        </pc:grpChg>
        <pc:grpChg chg="add">
          <ac:chgData name="Bozia,Eleni" userId="49ee2bda-131b-4c21-958d-1e5b50c8ab8e" providerId="ADAL" clId="{7C176CA0-231E-D54D-82D2-55570D928F0F}" dt="2020-06-13T20:55:37.478" v="178" actId="26606"/>
          <ac:grpSpMkLst>
            <pc:docMk/>
            <pc:sldMk cId="1113217394" sldId="278"/>
            <ac:grpSpMk id="147" creationId="{624E16E8-84BF-4D4C-A746-2537B1C15979}"/>
          </ac:grpSpMkLst>
        </pc:grpChg>
        <pc:picChg chg="mod ord">
          <ac:chgData name="Bozia,Eleni" userId="49ee2bda-131b-4c21-958d-1e5b50c8ab8e" providerId="ADAL" clId="{7C176CA0-231E-D54D-82D2-55570D928F0F}" dt="2020-06-13T20:55:37.478" v="178" actId="26606"/>
          <ac:picMkLst>
            <pc:docMk/>
            <pc:sldMk cId="1113217394" sldId="278"/>
            <ac:picMk id="134" creationId="{00000000-0000-0000-0000-000000000000}"/>
          </ac:picMkLst>
        </pc:picChg>
        <pc:picChg chg="mod ord">
          <ac:chgData name="Bozia,Eleni" userId="49ee2bda-131b-4c21-958d-1e5b50c8ab8e" providerId="ADAL" clId="{7C176CA0-231E-D54D-82D2-55570D928F0F}" dt="2020-06-13T20:55:37.478" v="178" actId="26606"/>
          <ac:picMkLst>
            <pc:docMk/>
            <pc:sldMk cId="1113217394" sldId="278"/>
            <ac:picMk id="135" creationId="{00000000-0000-0000-0000-000000000000}"/>
          </ac:picMkLst>
        </pc:picChg>
        <pc:picChg chg="mod">
          <ac:chgData name="Bozia,Eleni" userId="49ee2bda-131b-4c21-958d-1e5b50c8ab8e" providerId="ADAL" clId="{7C176CA0-231E-D54D-82D2-55570D928F0F}" dt="2020-06-13T20:55:37.478" v="178" actId="26606"/>
          <ac:picMkLst>
            <pc:docMk/>
            <pc:sldMk cId="1113217394" sldId="278"/>
            <ac:picMk id="137" creationId="{00000000-0000-0000-0000-000000000000}"/>
          </ac:picMkLst>
        </pc:picChg>
      </pc:sldChg>
      <pc:sldChg chg="addSp modSp mod ord setBg">
        <pc:chgData name="Bozia,Eleni" userId="49ee2bda-131b-4c21-958d-1e5b50c8ab8e" providerId="ADAL" clId="{7C176CA0-231E-D54D-82D2-55570D928F0F}" dt="2020-06-18T14:36:44.001" v="558"/>
        <pc:sldMkLst>
          <pc:docMk/>
          <pc:sldMk cId="742220277" sldId="282"/>
        </pc:sldMkLst>
        <pc:spChg chg="mod">
          <ac:chgData name="Bozia,Eleni" userId="49ee2bda-131b-4c21-958d-1e5b50c8ab8e" providerId="ADAL" clId="{7C176CA0-231E-D54D-82D2-55570D928F0F}" dt="2020-06-13T21:12:36.626" v="330" actId="26606"/>
          <ac:spMkLst>
            <pc:docMk/>
            <pc:sldMk cId="742220277" sldId="282"/>
            <ac:spMk id="2" creationId="{00000000-0000-0000-0000-000000000000}"/>
          </ac:spMkLst>
        </pc:spChg>
        <pc:spChg chg="add">
          <ac:chgData name="Bozia,Eleni" userId="49ee2bda-131b-4c21-958d-1e5b50c8ab8e" providerId="ADAL" clId="{7C176CA0-231E-D54D-82D2-55570D928F0F}" dt="2020-06-13T21:12:36.626" v="330" actId="26606"/>
          <ac:spMkLst>
            <pc:docMk/>
            <pc:sldMk cId="742220277" sldId="282"/>
            <ac:spMk id="14" creationId="{7BB74091-09FE-44AF-8325-7FE6E175F727}"/>
          </ac:spMkLst>
        </pc:spChg>
        <pc:spChg chg="add">
          <ac:chgData name="Bozia,Eleni" userId="49ee2bda-131b-4c21-958d-1e5b50c8ab8e" providerId="ADAL" clId="{7C176CA0-231E-D54D-82D2-55570D928F0F}" dt="2020-06-13T21:12:36.626" v="330" actId="26606"/>
          <ac:spMkLst>
            <pc:docMk/>
            <pc:sldMk cId="742220277" sldId="282"/>
            <ac:spMk id="16" creationId="{0F30CCEB-94C4-4F72-BA5A-9CEA853022DA}"/>
          </ac:spMkLst>
        </pc:spChg>
        <pc:spChg chg="add">
          <ac:chgData name="Bozia,Eleni" userId="49ee2bda-131b-4c21-958d-1e5b50c8ab8e" providerId="ADAL" clId="{7C176CA0-231E-D54D-82D2-55570D928F0F}" dt="2020-06-13T21:12:36.626" v="330" actId="26606"/>
          <ac:spMkLst>
            <pc:docMk/>
            <pc:sldMk cId="742220277" sldId="282"/>
            <ac:spMk id="18" creationId="{0DE1A94F-CC8B-4954-97A7-ADD4F300D647}"/>
          </ac:spMkLst>
        </pc:spChg>
        <pc:grpChg chg="add">
          <ac:chgData name="Bozia,Eleni" userId="49ee2bda-131b-4c21-958d-1e5b50c8ab8e" providerId="ADAL" clId="{7C176CA0-231E-D54D-82D2-55570D928F0F}" dt="2020-06-13T21:12:36.626" v="330" actId="26606"/>
          <ac:grpSpMkLst>
            <pc:docMk/>
            <pc:sldMk cId="742220277" sldId="282"/>
            <ac:grpSpMk id="10" creationId="{57500303-A207-4812-BEB9-51E132FEB73F}"/>
          </ac:grpSpMkLst>
        </pc:grpChg>
        <pc:picChg chg="mod">
          <ac:chgData name="Bozia,Eleni" userId="49ee2bda-131b-4c21-958d-1e5b50c8ab8e" providerId="ADAL" clId="{7C176CA0-231E-D54D-82D2-55570D928F0F}" dt="2020-06-13T21:12:45.099" v="339" actId="1036"/>
          <ac:picMkLst>
            <pc:docMk/>
            <pc:sldMk cId="742220277" sldId="282"/>
            <ac:picMk id="4" creationId="{00000000-0000-0000-0000-000000000000}"/>
          </ac:picMkLst>
        </pc:picChg>
        <pc:picChg chg="mod">
          <ac:chgData name="Bozia,Eleni" userId="49ee2bda-131b-4c21-958d-1e5b50c8ab8e" providerId="ADAL" clId="{7C176CA0-231E-D54D-82D2-55570D928F0F}" dt="2020-06-13T21:12:36.626" v="330" actId="26606"/>
          <ac:picMkLst>
            <pc:docMk/>
            <pc:sldMk cId="742220277" sldId="282"/>
            <ac:picMk id="5" creationId="{00000000-0000-0000-0000-000000000000}"/>
          </ac:picMkLst>
        </pc:picChg>
      </pc:sldChg>
      <pc:sldChg chg="addSp delSp modSp mod setBg">
        <pc:chgData name="Bozia,Eleni" userId="49ee2bda-131b-4c21-958d-1e5b50c8ab8e" providerId="ADAL" clId="{7C176CA0-231E-D54D-82D2-55570D928F0F}" dt="2020-06-13T20:44:49.864" v="155" actId="26606"/>
        <pc:sldMkLst>
          <pc:docMk/>
          <pc:sldMk cId="1995657012" sldId="284"/>
        </pc:sldMkLst>
        <pc:spChg chg="mod">
          <ac:chgData name="Bozia,Eleni" userId="49ee2bda-131b-4c21-958d-1e5b50c8ab8e" providerId="ADAL" clId="{7C176CA0-231E-D54D-82D2-55570D928F0F}" dt="2020-06-13T20:44:49.864" v="155" actId="26606"/>
          <ac:spMkLst>
            <pc:docMk/>
            <pc:sldMk cId="1995657012" sldId="284"/>
            <ac:spMk id="2" creationId="{00000000-0000-0000-0000-000000000000}"/>
          </ac:spMkLst>
        </pc:spChg>
        <pc:spChg chg="del">
          <ac:chgData name="Bozia,Eleni" userId="49ee2bda-131b-4c21-958d-1e5b50c8ab8e" providerId="ADAL" clId="{7C176CA0-231E-D54D-82D2-55570D928F0F}" dt="2020-06-13T20:44:49.864" v="155" actId="26606"/>
          <ac:spMkLst>
            <pc:docMk/>
            <pc:sldMk cId="1995657012" sldId="284"/>
            <ac:spMk id="7" creationId="{00000000-0000-0000-0000-000000000000}"/>
          </ac:spMkLst>
        </pc:spChg>
        <pc:graphicFrameChg chg="add">
          <ac:chgData name="Bozia,Eleni" userId="49ee2bda-131b-4c21-958d-1e5b50c8ab8e" providerId="ADAL" clId="{7C176CA0-231E-D54D-82D2-55570D928F0F}" dt="2020-06-13T20:44:49.864" v="155" actId="26606"/>
          <ac:graphicFrameMkLst>
            <pc:docMk/>
            <pc:sldMk cId="1995657012" sldId="284"/>
            <ac:graphicFrameMk id="9" creationId="{4986292C-E51A-452F-A03D-843DEA7AEFDC}"/>
          </ac:graphicFrameMkLst>
        </pc:graphicFrameChg>
      </pc:sldChg>
      <pc:sldChg chg="addSp delSp modSp mod ord setBg">
        <pc:chgData name="Bozia,Eleni" userId="49ee2bda-131b-4c21-958d-1e5b50c8ab8e" providerId="ADAL" clId="{7C176CA0-231E-D54D-82D2-55570D928F0F}" dt="2020-06-17T18:48:07.151" v="552"/>
        <pc:sldMkLst>
          <pc:docMk/>
          <pc:sldMk cId="3715500969" sldId="285"/>
        </pc:sldMkLst>
        <pc:spChg chg="mod">
          <ac:chgData name="Bozia,Eleni" userId="49ee2bda-131b-4c21-958d-1e5b50c8ab8e" providerId="ADAL" clId="{7C176CA0-231E-D54D-82D2-55570D928F0F}" dt="2020-06-13T20:44:24.406" v="131" actId="26606"/>
          <ac:spMkLst>
            <pc:docMk/>
            <pc:sldMk cId="3715500969" sldId="285"/>
            <ac:spMk id="2" creationId="{00000000-0000-0000-0000-000000000000}"/>
          </ac:spMkLst>
        </pc:spChg>
        <pc:spChg chg="del">
          <ac:chgData name="Bozia,Eleni" userId="49ee2bda-131b-4c21-958d-1e5b50c8ab8e" providerId="ADAL" clId="{7C176CA0-231E-D54D-82D2-55570D928F0F}" dt="2020-06-13T20:44:24.406" v="131" actId="26606"/>
          <ac:spMkLst>
            <pc:docMk/>
            <pc:sldMk cId="3715500969" sldId="285"/>
            <ac:spMk id="3" creationId="{00000000-0000-0000-0000-000000000000}"/>
          </ac:spMkLst>
        </pc:spChg>
        <pc:graphicFrameChg chg="add mod">
          <ac:chgData name="Bozia,Eleni" userId="49ee2bda-131b-4c21-958d-1e5b50c8ab8e" providerId="ADAL" clId="{7C176CA0-231E-D54D-82D2-55570D928F0F}" dt="2020-06-17T18:48:07.151" v="552"/>
          <ac:graphicFrameMkLst>
            <pc:docMk/>
            <pc:sldMk cId="3715500969" sldId="285"/>
            <ac:graphicFrameMk id="5" creationId="{F3EF526E-2E30-4DB7-A059-1A9DDD6900D1}"/>
          </ac:graphicFrameMkLst>
        </pc:graphicFrameChg>
      </pc:sldChg>
      <pc:sldChg chg="addSp delSp modSp mod setBg">
        <pc:chgData name="Bozia,Eleni" userId="49ee2bda-131b-4c21-958d-1e5b50c8ab8e" providerId="ADAL" clId="{7C176CA0-231E-D54D-82D2-55570D928F0F}" dt="2020-06-14T23:02:18.899" v="346" actId="26606"/>
        <pc:sldMkLst>
          <pc:docMk/>
          <pc:sldMk cId="2118328908" sldId="288"/>
        </pc:sldMkLst>
        <pc:spChg chg="mod">
          <ac:chgData name="Bozia,Eleni" userId="49ee2bda-131b-4c21-958d-1e5b50c8ab8e" providerId="ADAL" clId="{7C176CA0-231E-D54D-82D2-55570D928F0F}" dt="2020-06-14T23:02:18.899" v="346" actId="26606"/>
          <ac:spMkLst>
            <pc:docMk/>
            <pc:sldMk cId="2118328908" sldId="288"/>
            <ac:spMk id="2" creationId="{00000000-0000-0000-0000-000000000000}"/>
          </ac:spMkLst>
        </pc:spChg>
        <pc:spChg chg="mod">
          <ac:chgData name="Bozia,Eleni" userId="49ee2bda-131b-4c21-958d-1e5b50c8ab8e" providerId="ADAL" clId="{7C176CA0-231E-D54D-82D2-55570D928F0F}" dt="2020-06-14T23:02:18.899" v="346" actId="26606"/>
          <ac:spMkLst>
            <pc:docMk/>
            <pc:sldMk cId="2118328908" sldId="288"/>
            <ac:spMk id="3" creationId="{00000000-0000-0000-0000-000000000000}"/>
          </ac:spMkLst>
        </pc:spChg>
        <pc:spChg chg="add del">
          <ac:chgData name="Bozia,Eleni" userId="49ee2bda-131b-4c21-958d-1e5b50c8ab8e" providerId="ADAL" clId="{7C176CA0-231E-D54D-82D2-55570D928F0F}" dt="2020-06-14T23:02:18.875" v="345" actId="26606"/>
          <ac:spMkLst>
            <pc:docMk/>
            <pc:sldMk cId="2118328908" sldId="288"/>
            <ac:spMk id="13" creationId="{7BB74091-09FE-44AF-8325-7FE6E175F727}"/>
          </ac:spMkLst>
        </pc:spChg>
        <pc:spChg chg="add del">
          <ac:chgData name="Bozia,Eleni" userId="49ee2bda-131b-4c21-958d-1e5b50c8ab8e" providerId="ADAL" clId="{7C176CA0-231E-D54D-82D2-55570D928F0F}" dt="2020-06-14T23:02:18.875" v="345" actId="26606"/>
          <ac:spMkLst>
            <pc:docMk/>
            <pc:sldMk cId="2118328908" sldId="288"/>
            <ac:spMk id="15" creationId="{0F30CCEB-94C4-4F72-BA5A-9CEA853022DA}"/>
          </ac:spMkLst>
        </pc:spChg>
        <pc:spChg chg="add del">
          <ac:chgData name="Bozia,Eleni" userId="49ee2bda-131b-4c21-958d-1e5b50c8ab8e" providerId="ADAL" clId="{7C176CA0-231E-D54D-82D2-55570D928F0F}" dt="2020-06-14T23:02:18.875" v="345" actId="26606"/>
          <ac:spMkLst>
            <pc:docMk/>
            <pc:sldMk cId="2118328908" sldId="288"/>
            <ac:spMk id="17" creationId="{0DE1A94F-CC8B-4954-97A7-ADD4F300D647}"/>
          </ac:spMkLst>
        </pc:spChg>
        <pc:spChg chg="add">
          <ac:chgData name="Bozia,Eleni" userId="49ee2bda-131b-4c21-958d-1e5b50c8ab8e" providerId="ADAL" clId="{7C176CA0-231E-D54D-82D2-55570D928F0F}" dt="2020-06-14T23:02:18.899" v="346" actId="26606"/>
          <ac:spMkLst>
            <pc:docMk/>
            <pc:sldMk cId="2118328908" sldId="288"/>
            <ac:spMk id="20" creationId="{1F9A0C1C-8ABC-401B-8FE9-AC9327C4C587}"/>
          </ac:spMkLst>
        </pc:spChg>
        <pc:spChg chg="add">
          <ac:chgData name="Bozia,Eleni" userId="49ee2bda-131b-4c21-958d-1e5b50c8ab8e" providerId="ADAL" clId="{7C176CA0-231E-D54D-82D2-55570D928F0F}" dt="2020-06-14T23:02:18.899" v="346" actId="26606"/>
          <ac:spMkLst>
            <pc:docMk/>
            <pc:sldMk cId="2118328908" sldId="288"/>
            <ac:spMk id="21" creationId="{BA5783C3-2F96-40A7-A24F-30CB07AA3928}"/>
          </ac:spMkLst>
        </pc:spChg>
        <pc:spChg chg="add">
          <ac:chgData name="Bozia,Eleni" userId="49ee2bda-131b-4c21-958d-1e5b50c8ab8e" providerId="ADAL" clId="{7C176CA0-231E-D54D-82D2-55570D928F0F}" dt="2020-06-14T23:02:18.899" v="346" actId="26606"/>
          <ac:spMkLst>
            <pc:docMk/>
            <pc:sldMk cId="2118328908" sldId="288"/>
            <ac:spMk id="22" creationId="{A9D08DBA-0326-4C4E-ACFB-576F3ABDD2D0}"/>
          </ac:spMkLst>
        </pc:spChg>
        <pc:grpChg chg="add del">
          <ac:chgData name="Bozia,Eleni" userId="49ee2bda-131b-4c21-958d-1e5b50c8ab8e" providerId="ADAL" clId="{7C176CA0-231E-D54D-82D2-55570D928F0F}" dt="2020-06-14T23:02:18.875" v="345" actId="26606"/>
          <ac:grpSpMkLst>
            <pc:docMk/>
            <pc:sldMk cId="2118328908" sldId="288"/>
            <ac:grpSpMk id="9" creationId="{9D9D6BF1-DFF2-4526-9D13-BF339D8C4163}"/>
          </ac:grpSpMkLst>
        </pc:grpChg>
        <pc:grpChg chg="add">
          <ac:chgData name="Bozia,Eleni" userId="49ee2bda-131b-4c21-958d-1e5b50c8ab8e" providerId="ADAL" clId="{7C176CA0-231E-D54D-82D2-55570D928F0F}" dt="2020-06-14T23:02:18.899" v="346" actId="26606"/>
          <ac:grpSpMkLst>
            <pc:docMk/>
            <pc:sldMk cId="2118328908" sldId="288"/>
            <ac:grpSpMk id="19" creationId="{449BC34D-9C23-4D6D-8213-1F471AF85B3F}"/>
          </ac:grpSpMkLst>
        </pc:grpChg>
        <pc:picChg chg="add mod">
          <ac:chgData name="Bozia,Eleni" userId="49ee2bda-131b-4c21-958d-1e5b50c8ab8e" providerId="ADAL" clId="{7C176CA0-231E-D54D-82D2-55570D928F0F}" dt="2020-06-14T23:02:18.899" v="346" actId="26606"/>
          <ac:picMkLst>
            <pc:docMk/>
            <pc:sldMk cId="2118328908" sldId="288"/>
            <ac:picMk id="4" creationId="{03D32707-73B2-8E43-819F-175AB2BEBB5E}"/>
          </ac:picMkLst>
        </pc:picChg>
      </pc:sldChg>
      <pc:sldChg chg="modSp">
        <pc:chgData name="Bozia,Eleni" userId="49ee2bda-131b-4c21-958d-1e5b50c8ab8e" providerId="ADAL" clId="{7C176CA0-231E-D54D-82D2-55570D928F0F}" dt="2020-06-16T19:35:52.847" v="524" actId="1076"/>
        <pc:sldMkLst>
          <pc:docMk/>
          <pc:sldMk cId="2278780268" sldId="291"/>
        </pc:sldMkLst>
        <pc:picChg chg="mod">
          <ac:chgData name="Bozia,Eleni" userId="49ee2bda-131b-4c21-958d-1e5b50c8ab8e" providerId="ADAL" clId="{7C176CA0-231E-D54D-82D2-55570D928F0F}" dt="2020-06-16T19:35:52.847" v="524" actId="1076"/>
          <ac:picMkLst>
            <pc:docMk/>
            <pc:sldMk cId="2278780268" sldId="291"/>
            <ac:picMk id="6" creationId="{00000000-0000-0000-0000-000000000000}"/>
          </ac:picMkLst>
        </pc:picChg>
      </pc:sldChg>
      <pc:sldChg chg="modSp">
        <pc:chgData name="Bozia,Eleni" userId="49ee2bda-131b-4c21-958d-1e5b50c8ab8e" providerId="ADAL" clId="{7C176CA0-231E-D54D-82D2-55570D928F0F}" dt="2020-06-16T19:35:45.224" v="522" actId="1037"/>
        <pc:sldMkLst>
          <pc:docMk/>
          <pc:sldMk cId="3567485905" sldId="292"/>
        </pc:sldMkLst>
        <pc:picChg chg="mod">
          <ac:chgData name="Bozia,Eleni" userId="49ee2bda-131b-4c21-958d-1e5b50c8ab8e" providerId="ADAL" clId="{7C176CA0-231E-D54D-82D2-55570D928F0F}" dt="2020-06-16T19:35:45.224" v="522" actId="1037"/>
          <ac:picMkLst>
            <pc:docMk/>
            <pc:sldMk cId="3567485905" sldId="292"/>
            <ac:picMk id="4" creationId="{00000000-0000-0000-0000-000000000000}"/>
          </ac:picMkLst>
        </pc:picChg>
      </pc:sldChg>
      <pc:sldChg chg="modSp">
        <pc:chgData name="Bozia,Eleni" userId="49ee2bda-131b-4c21-958d-1e5b50c8ab8e" providerId="ADAL" clId="{7C176CA0-231E-D54D-82D2-55570D928F0F}" dt="2020-06-16T19:35:32.936" v="491" actId="1037"/>
        <pc:sldMkLst>
          <pc:docMk/>
          <pc:sldMk cId="2900673260" sldId="293"/>
        </pc:sldMkLst>
        <pc:picChg chg="mod">
          <ac:chgData name="Bozia,Eleni" userId="49ee2bda-131b-4c21-958d-1e5b50c8ab8e" providerId="ADAL" clId="{7C176CA0-231E-D54D-82D2-55570D928F0F}" dt="2020-06-16T19:35:32.936" v="491" actId="1037"/>
          <ac:picMkLst>
            <pc:docMk/>
            <pc:sldMk cId="2900673260" sldId="293"/>
            <ac:picMk id="4" creationId="{00000000-0000-0000-0000-000000000000}"/>
          </ac:picMkLst>
        </pc:picChg>
      </pc:sldChg>
      <pc:sldChg chg="modSp">
        <pc:chgData name="Bozia,Eleni" userId="49ee2bda-131b-4c21-958d-1e5b50c8ab8e" providerId="ADAL" clId="{7C176CA0-231E-D54D-82D2-55570D928F0F}" dt="2020-06-16T19:27:22.984" v="456" actId="207"/>
        <pc:sldMkLst>
          <pc:docMk/>
          <pc:sldMk cId="3194589286" sldId="297"/>
        </pc:sldMkLst>
        <pc:spChg chg="mod">
          <ac:chgData name="Bozia,Eleni" userId="49ee2bda-131b-4c21-958d-1e5b50c8ab8e" providerId="ADAL" clId="{7C176CA0-231E-D54D-82D2-55570D928F0F}" dt="2020-06-16T19:27:14.717" v="454" actId="207"/>
          <ac:spMkLst>
            <pc:docMk/>
            <pc:sldMk cId="3194589286" sldId="297"/>
            <ac:spMk id="4" creationId="{00000000-0000-0000-0000-000000000000}"/>
          </ac:spMkLst>
        </pc:spChg>
        <pc:spChg chg="mod">
          <ac:chgData name="Bozia,Eleni" userId="49ee2bda-131b-4c21-958d-1e5b50c8ab8e" providerId="ADAL" clId="{7C176CA0-231E-D54D-82D2-55570D928F0F}" dt="2020-06-16T19:27:17.840" v="455" actId="207"/>
          <ac:spMkLst>
            <pc:docMk/>
            <pc:sldMk cId="3194589286" sldId="297"/>
            <ac:spMk id="37" creationId="{00000000-0000-0000-0000-000000000000}"/>
          </ac:spMkLst>
        </pc:spChg>
        <pc:spChg chg="mod">
          <ac:chgData name="Bozia,Eleni" userId="49ee2bda-131b-4c21-958d-1e5b50c8ab8e" providerId="ADAL" clId="{7C176CA0-231E-D54D-82D2-55570D928F0F}" dt="2020-06-16T19:27:22.984" v="456" actId="207"/>
          <ac:spMkLst>
            <pc:docMk/>
            <pc:sldMk cId="3194589286" sldId="297"/>
            <ac:spMk id="38" creationId="{00000000-0000-0000-0000-000000000000}"/>
          </ac:spMkLst>
        </pc:spChg>
      </pc:sldChg>
      <pc:sldChg chg="modSp">
        <pc:chgData name="Bozia,Eleni" userId="49ee2bda-131b-4c21-958d-1e5b50c8ab8e" providerId="ADAL" clId="{7C176CA0-231E-D54D-82D2-55570D928F0F}" dt="2020-06-16T19:27:52.215" v="462" actId="207"/>
        <pc:sldMkLst>
          <pc:docMk/>
          <pc:sldMk cId="3317399519" sldId="298"/>
        </pc:sldMkLst>
        <pc:spChg chg="mod">
          <ac:chgData name="Bozia,Eleni" userId="49ee2bda-131b-4c21-958d-1e5b50c8ab8e" providerId="ADAL" clId="{7C176CA0-231E-D54D-82D2-55570D928F0F}" dt="2020-06-16T19:27:45.130" v="460" actId="207"/>
          <ac:spMkLst>
            <pc:docMk/>
            <pc:sldMk cId="3317399519" sldId="298"/>
            <ac:spMk id="4" creationId="{00000000-0000-0000-0000-000000000000}"/>
          </ac:spMkLst>
        </pc:spChg>
        <pc:spChg chg="mod">
          <ac:chgData name="Bozia,Eleni" userId="49ee2bda-131b-4c21-958d-1e5b50c8ab8e" providerId="ADAL" clId="{7C176CA0-231E-D54D-82D2-55570D928F0F}" dt="2020-06-16T19:27:48.035" v="461" actId="207"/>
          <ac:spMkLst>
            <pc:docMk/>
            <pc:sldMk cId="3317399519" sldId="298"/>
            <ac:spMk id="37" creationId="{00000000-0000-0000-0000-000000000000}"/>
          </ac:spMkLst>
        </pc:spChg>
        <pc:spChg chg="mod">
          <ac:chgData name="Bozia,Eleni" userId="49ee2bda-131b-4c21-958d-1e5b50c8ab8e" providerId="ADAL" clId="{7C176CA0-231E-D54D-82D2-55570D928F0F}" dt="2020-06-16T19:27:52.215" v="462" actId="207"/>
          <ac:spMkLst>
            <pc:docMk/>
            <pc:sldMk cId="3317399519" sldId="298"/>
            <ac:spMk id="38" creationId="{00000000-0000-0000-0000-000000000000}"/>
          </ac:spMkLst>
        </pc:spChg>
      </pc:sldChg>
      <pc:sldChg chg="modSp">
        <pc:chgData name="Bozia,Eleni" userId="49ee2bda-131b-4c21-958d-1e5b50c8ab8e" providerId="ADAL" clId="{7C176CA0-231E-D54D-82D2-55570D928F0F}" dt="2020-06-16T19:28:06.279" v="465" actId="207"/>
        <pc:sldMkLst>
          <pc:docMk/>
          <pc:sldMk cId="2460601653" sldId="299"/>
        </pc:sldMkLst>
        <pc:spChg chg="mod">
          <ac:chgData name="Bozia,Eleni" userId="49ee2bda-131b-4c21-958d-1e5b50c8ab8e" providerId="ADAL" clId="{7C176CA0-231E-D54D-82D2-55570D928F0F}" dt="2020-06-16T19:27:57.611" v="463" actId="207"/>
          <ac:spMkLst>
            <pc:docMk/>
            <pc:sldMk cId="2460601653" sldId="299"/>
            <ac:spMk id="4" creationId="{00000000-0000-0000-0000-000000000000}"/>
          </ac:spMkLst>
        </pc:spChg>
        <pc:spChg chg="mod">
          <ac:chgData name="Bozia,Eleni" userId="49ee2bda-131b-4c21-958d-1e5b50c8ab8e" providerId="ADAL" clId="{7C176CA0-231E-D54D-82D2-55570D928F0F}" dt="2020-06-16T19:28:01.119" v="464" actId="207"/>
          <ac:spMkLst>
            <pc:docMk/>
            <pc:sldMk cId="2460601653" sldId="299"/>
            <ac:spMk id="37" creationId="{00000000-0000-0000-0000-000000000000}"/>
          </ac:spMkLst>
        </pc:spChg>
        <pc:spChg chg="mod">
          <ac:chgData name="Bozia,Eleni" userId="49ee2bda-131b-4c21-958d-1e5b50c8ab8e" providerId="ADAL" clId="{7C176CA0-231E-D54D-82D2-55570D928F0F}" dt="2020-06-16T19:28:06.279" v="465" actId="207"/>
          <ac:spMkLst>
            <pc:docMk/>
            <pc:sldMk cId="2460601653" sldId="299"/>
            <ac:spMk id="38" creationId="{00000000-0000-0000-0000-000000000000}"/>
          </ac:spMkLst>
        </pc:spChg>
      </pc:sldChg>
      <pc:sldChg chg="modSp">
        <pc:chgData name="Bozia,Eleni" userId="49ee2bda-131b-4c21-958d-1e5b50c8ab8e" providerId="ADAL" clId="{7C176CA0-231E-D54D-82D2-55570D928F0F}" dt="2020-06-16T19:28:17.251" v="468" actId="207"/>
        <pc:sldMkLst>
          <pc:docMk/>
          <pc:sldMk cId="656405670" sldId="300"/>
        </pc:sldMkLst>
        <pc:spChg chg="mod">
          <ac:chgData name="Bozia,Eleni" userId="49ee2bda-131b-4c21-958d-1e5b50c8ab8e" providerId="ADAL" clId="{7C176CA0-231E-D54D-82D2-55570D928F0F}" dt="2020-06-16T19:28:10.473" v="466" actId="207"/>
          <ac:spMkLst>
            <pc:docMk/>
            <pc:sldMk cId="656405670" sldId="300"/>
            <ac:spMk id="4" creationId="{00000000-0000-0000-0000-000000000000}"/>
          </ac:spMkLst>
        </pc:spChg>
        <pc:spChg chg="mod">
          <ac:chgData name="Bozia,Eleni" userId="49ee2bda-131b-4c21-958d-1e5b50c8ab8e" providerId="ADAL" clId="{7C176CA0-231E-D54D-82D2-55570D928F0F}" dt="2020-06-16T19:28:13.369" v="467" actId="207"/>
          <ac:spMkLst>
            <pc:docMk/>
            <pc:sldMk cId="656405670" sldId="300"/>
            <ac:spMk id="37" creationId="{00000000-0000-0000-0000-000000000000}"/>
          </ac:spMkLst>
        </pc:spChg>
        <pc:spChg chg="mod">
          <ac:chgData name="Bozia,Eleni" userId="49ee2bda-131b-4c21-958d-1e5b50c8ab8e" providerId="ADAL" clId="{7C176CA0-231E-D54D-82D2-55570D928F0F}" dt="2020-06-16T19:28:17.251" v="468" actId="207"/>
          <ac:spMkLst>
            <pc:docMk/>
            <pc:sldMk cId="656405670" sldId="300"/>
            <ac:spMk id="38" creationId="{00000000-0000-0000-0000-000000000000}"/>
          </ac:spMkLst>
        </pc:spChg>
      </pc:sldChg>
      <pc:sldChg chg="modSp">
        <pc:chgData name="Bozia,Eleni" userId="49ee2bda-131b-4c21-958d-1e5b50c8ab8e" providerId="ADAL" clId="{7C176CA0-231E-D54D-82D2-55570D928F0F}" dt="2020-06-16T19:28:29.995" v="471" actId="207"/>
        <pc:sldMkLst>
          <pc:docMk/>
          <pc:sldMk cId="2025127803" sldId="301"/>
        </pc:sldMkLst>
        <pc:spChg chg="mod">
          <ac:chgData name="Bozia,Eleni" userId="49ee2bda-131b-4c21-958d-1e5b50c8ab8e" providerId="ADAL" clId="{7C176CA0-231E-D54D-82D2-55570D928F0F}" dt="2020-06-16T19:28:22.998" v="469" actId="207"/>
          <ac:spMkLst>
            <pc:docMk/>
            <pc:sldMk cId="2025127803" sldId="301"/>
            <ac:spMk id="4" creationId="{00000000-0000-0000-0000-000000000000}"/>
          </ac:spMkLst>
        </pc:spChg>
        <pc:spChg chg="mod">
          <ac:chgData name="Bozia,Eleni" userId="49ee2bda-131b-4c21-958d-1e5b50c8ab8e" providerId="ADAL" clId="{7C176CA0-231E-D54D-82D2-55570D928F0F}" dt="2020-06-16T19:28:25.878" v="470" actId="207"/>
          <ac:spMkLst>
            <pc:docMk/>
            <pc:sldMk cId="2025127803" sldId="301"/>
            <ac:spMk id="37" creationId="{00000000-0000-0000-0000-000000000000}"/>
          </ac:spMkLst>
        </pc:spChg>
        <pc:spChg chg="mod">
          <ac:chgData name="Bozia,Eleni" userId="49ee2bda-131b-4c21-958d-1e5b50c8ab8e" providerId="ADAL" clId="{7C176CA0-231E-D54D-82D2-55570D928F0F}" dt="2020-06-16T19:28:29.995" v="471" actId="207"/>
          <ac:spMkLst>
            <pc:docMk/>
            <pc:sldMk cId="2025127803" sldId="301"/>
            <ac:spMk id="38" creationId="{00000000-0000-0000-0000-000000000000}"/>
          </ac:spMkLst>
        </pc:spChg>
      </pc:sldChg>
      <pc:sldChg chg="modSp">
        <pc:chgData name="Bozia,Eleni" userId="49ee2bda-131b-4c21-958d-1e5b50c8ab8e" providerId="ADAL" clId="{7C176CA0-231E-D54D-82D2-55570D928F0F}" dt="2020-06-16T11:23:44.593" v="412" actId="114"/>
        <pc:sldMkLst>
          <pc:docMk/>
          <pc:sldMk cId="910386741" sldId="311"/>
        </pc:sldMkLst>
        <pc:spChg chg="mod">
          <ac:chgData name="Bozia,Eleni" userId="49ee2bda-131b-4c21-958d-1e5b50c8ab8e" providerId="ADAL" clId="{7C176CA0-231E-D54D-82D2-55570D928F0F}" dt="2020-06-16T11:23:44.593" v="412" actId="114"/>
          <ac:spMkLst>
            <pc:docMk/>
            <pc:sldMk cId="910386741" sldId="311"/>
            <ac:spMk id="2" creationId="{00000000-0000-0000-0000-000000000000}"/>
          </ac:spMkLst>
        </pc:spChg>
      </pc:sldChg>
      <pc:sldChg chg="modSp">
        <pc:chgData name="Bozia,Eleni" userId="49ee2bda-131b-4c21-958d-1e5b50c8ab8e" providerId="ADAL" clId="{7C176CA0-231E-D54D-82D2-55570D928F0F}" dt="2020-06-16T11:28:24.263" v="414" actId="207"/>
        <pc:sldMkLst>
          <pc:docMk/>
          <pc:sldMk cId="1064610647" sldId="322"/>
        </pc:sldMkLst>
        <pc:spChg chg="mod">
          <ac:chgData name="Bozia,Eleni" userId="49ee2bda-131b-4c21-958d-1e5b50c8ab8e" providerId="ADAL" clId="{7C176CA0-231E-D54D-82D2-55570D928F0F}" dt="2020-06-16T11:28:24.263" v="414" actId="207"/>
          <ac:spMkLst>
            <pc:docMk/>
            <pc:sldMk cId="1064610647" sldId="322"/>
            <ac:spMk id="4" creationId="{00000000-0000-0000-0000-000000000000}"/>
          </ac:spMkLst>
        </pc:spChg>
      </pc:sldChg>
      <pc:sldChg chg="del">
        <pc:chgData name="Bozia,Eleni" userId="49ee2bda-131b-4c21-958d-1e5b50c8ab8e" providerId="ADAL" clId="{7C176CA0-231E-D54D-82D2-55570D928F0F}" dt="2020-06-15T23:06:44.702" v="362" actId="2696"/>
        <pc:sldMkLst>
          <pc:docMk/>
          <pc:sldMk cId="4148735289" sldId="328"/>
        </pc:sldMkLst>
      </pc:sldChg>
      <pc:sldChg chg="del">
        <pc:chgData name="Bozia,Eleni" userId="49ee2bda-131b-4c21-958d-1e5b50c8ab8e" providerId="ADAL" clId="{7C176CA0-231E-D54D-82D2-55570D928F0F}" dt="2020-06-15T23:06:49.217" v="363" actId="2696"/>
        <pc:sldMkLst>
          <pc:docMk/>
          <pc:sldMk cId="1497887428" sldId="329"/>
        </pc:sldMkLst>
      </pc:sldChg>
      <pc:sldChg chg="del">
        <pc:chgData name="Bozia,Eleni" userId="49ee2bda-131b-4c21-958d-1e5b50c8ab8e" providerId="ADAL" clId="{7C176CA0-231E-D54D-82D2-55570D928F0F}" dt="2020-06-16T11:49:17.775" v="416" actId="2696"/>
        <pc:sldMkLst>
          <pc:docMk/>
          <pc:sldMk cId="3223021802" sldId="336"/>
        </pc:sldMkLst>
      </pc:sldChg>
      <pc:sldChg chg="del">
        <pc:chgData name="Bozia,Eleni" userId="49ee2bda-131b-4c21-958d-1e5b50c8ab8e" providerId="ADAL" clId="{7C176CA0-231E-D54D-82D2-55570D928F0F}" dt="2020-06-16T11:49:16.420" v="415" actId="2696"/>
        <pc:sldMkLst>
          <pc:docMk/>
          <pc:sldMk cId="631487332" sldId="337"/>
        </pc:sldMkLst>
      </pc:sldChg>
      <pc:sldChg chg="del">
        <pc:chgData name="Bozia,Eleni" userId="49ee2bda-131b-4c21-958d-1e5b50c8ab8e" providerId="ADAL" clId="{7C176CA0-231E-D54D-82D2-55570D928F0F}" dt="2020-06-15T23:05:01.519" v="361" actId="2696"/>
        <pc:sldMkLst>
          <pc:docMk/>
          <pc:sldMk cId="1697101985" sldId="340"/>
        </pc:sldMkLst>
      </pc:sldChg>
      <pc:sldChg chg="modSp">
        <pc:chgData name="Bozia,Eleni" userId="49ee2bda-131b-4c21-958d-1e5b50c8ab8e" providerId="ADAL" clId="{7C176CA0-231E-D54D-82D2-55570D928F0F}" dt="2020-06-16T11:25:22.701" v="413" actId="20577"/>
        <pc:sldMkLst>
          <pc:docMk/>
          <pc:sldMk cId="421429293" sldId="349"/>
        </pc:sldMkLst>
        <pc:spChg chg="mod">
          <ac:chgData name="Bozia,Eleni" userId="49ee2bda-131b-4c21-958d-1e5b50c8ab8e" providerId="ADAL" clId="{7C176CA0-231E-D54D-82D2-55570D928F0F}" dt="2020-06-16T11:25:22.701" v="413" actId="20577"/>
          <ac:spMkLst>
            <pc:docMk/>
            <pc:sldMk cId="421429293" sldId="349"/>
            <ac:spMk id="3" creationId="{00000000-0000-0000-0000-000000000000}"/>
          </ac:spMkLst>
        </pc:spChg>
      </pc:sldChg>
      <pc:sldChg chg="ord">
        <pc:chgData name="Bozia,Eleni" userId="49ee2bda-131b-4c21-958d-1e5b50c8ab8e" providerId="ADAL" clId="{7C176CA0-231E-D54D-82D2-55570D928F0F}" dt="2020-06-15T22:53:46.763" v="350"/>
        <pc:sldMkLst>
          <pc:docMk/>
          <pc:sldMk cId="2485070022" sldId="350"/>
        </pc:sldMkLst>
      </pc:sldChg>
      <pc:sldChg chg="ord">
        <pc:chgData name="Bozia,Eleni" userId="49ee2bda-131b-4c21-958d-1e5b50c8ab8e" providerId="ADAL" clId="{7C176CA0-231E-D54D-82D2-55570D928F0F}" dt="2020-06-15T22:53:56.746" v="351"/>
        <pc:sldMkLst>
          <pc:docMk/>
          <pc:sldMk cId="1924857726" sldId="351"/>
        </pc:sldMkLst>
      </pc:sldChg>
      <pc:sldChg chg="modSp">
        <pc:chgData name="Bozia,Eleni" userId="49ee2bda-131b-4c21-958d-1e5b50c8ab8e" providerId="ADAL" clId="{7C176CA0-231E-D54D-82D2-55570D928F0F}" dt="2020-06-16T19:28:48.426" v="472" actId="14100"/>
        <pc:sldMkLst>
          <pc:docMk/>
          <pc:sldMk cId="9045251" sldId="355"/>
        </pc:sldMkLst>
        <pc:picChg chg="mod">
          <ac:chgData name="Bozia,Eleni" userId="49ee2bda-131b-4c21-958d-1e5b50c8ab8e" providerId="ADAL" clId="{7C176CA0-231E-D54D-82D2-55570D928F0F}" dt="2020-06-16T19:28:48.426" v="472" actId="14100"/>
          <ac:picMkLst>
            <pc:docMk/>
            <pc:sldMk cId="9045251" sldId="355"/>
            <ac:picMk id="7" creationId="{00000000-0000-0000-0000-000000000000}"/>
          </ac:picMkLst>
        </pc:picChg>
      </pc:sldChg>
      <pc:sldChg chg="modSp">
        <pc:chgData name="Bozia,Eleni" userId="49ee2bda-131b-4c21-958d-1e5b50c8ab8e" providerId="ADAL" clId="{7C176CA0-231E-D54D-82D2-55570D928F0F}" dt="2020-06-16T18:33:14.216" v="431" actId="14100"/>
        <pc:sldMkLst>
          <pc:docMk/>
          <pc:sldMk cId="3303847912" sldId="357"/>
        </pc:sldMkLst>
        <pc:picChg chg="mod">
          <ac:chgData name="Bozia,Eleni" userId="49ee2bda-131b-4c21-958d-1e5b50c8ab8e" providerId="ADAL" clId="{7C176CA0-231E-D54D-82D2-55570D928F0F}" dt="2020-06-16T18:33:14.216" v="431" actId="14100"/>
          <ac:picMkLst>
            <pc:docMk/>
            <pc:sldMk cId="3303847912" sldId="357"/>
            <ac:picMk id="4" creationId="{00000000-0000-0000-0000-000000000000}"/>
          </ac:picMkLst>
        </pc:picChg>
      </pc:sldChg>
      <pc:sldChg chg="modSp del">
        <pc:chgData name="Bozia,Eleni" userId="49ee2bda-131b-4c21-958d-1e5b50c8ab8e" providerId="ADAL" clId="{7C176CA0-231E-D54D-82D2-55570D928F0F}" dt="2020-06-16T19:19:53.024" v="435" actId="2696"/>
        <pc:sldMkLst>
          <pc:docMk/>
          <pc:sldMk cId="2529346321" sldId="358"/>
        </pc:sldMkLst>
        <pc:picChg chg="mod">
          <ac:chgData name="Bozia,Eleni" userId="49ee2bda-131b-4c21-958d-1e5b50c8ab8e" providerId="ADAL" clId="{7C176CA0-231E-D54D-82D2-55570D928F0F}" dt="2020-06-16T18:33:24.509" v="433" actId="14100"/>
          <ac:picMkLst>
            <pc:docMk/>
            <pc:sldMk cId="2529346321" sldId="358"/>
            <ac:picMk id="4" creationId="{00000000-0000-0000-0000-000000000000}"/>
          </ac:picMkLst>
        </pc:picChg>
      </pc:sldChg>
      <pc:sldChg chg="modSp del ord">
        <pc:chgData name="Bozia,Eleni" userId="49ee2bda-131b-4c21-958d-1e5b50c8ab8e" providerId="ADAL" clId="{7C176CA0-231E-D54D-82D2-55570D928F0F}" dt="2020-06-16T18:31:39.256" v="427" actId="2696"/>
        <pc:sldMkLst>
          <pc:docMk/>
          <pc:sldMk cId="3861431824" sldId="359"/>
        </pc:sldMkLst>
        <pc:picChg chg="mod">
          <ac:chgData name="Bozia,Eleni" userId="49ee2bda-131b-4c21-958d-1e5b50c8ab8e" providerId="ADAL" clId="{7C176CA0-231E-D54D-82D2-55570D928F0F}" dt="2020-06-16T18:27:02.650" v="426" actId="14100"/>
          <ac:picMkLst>
            <pc:docMk/>
            <pc:sldMk cId="3861431824" sldId="359"/>
            <ac:picMk id="4" creationId="{00000000-0000-0000-0000-000000000000}"/>
          </ac:picMkLst>
        </pc:picChg>
      </pc:sldChg>
      <pc:sldChg chg="modSp ord">
        <pc:chgData name="Bozia,Eleni" userId="49ee2bda-131b-4c21-958d-1e5b50c8ab8e" providerId="ADAL" clId="{7C176CA0-231E-D54D-82D2-55570D928F0F}" dt="2020-06-16T18:31:54.830" v="430" actId="14100"/>
        <pc:sldMkLst>
          <pc:docMk/>
          <pc:sldMk cId="2608968186" sldId="360"/>
        </pc:sldMkLst>
        <pc:picChg chg="mod">
          <ac:chgData name="Bozia,Eleni" userId="49ee2bda-131b-4c21-958d-1e5b50c8ab8e" providerId="ADAL" clId="{7C176CA0-231E-D54D-82D2-55570D928F0F}" dt="2020-06-16T18:31:54.830" v="430" actId="14100"/>
          <ac:picMkLst>
            <pc:docMk/>
            <pc:sldMk cId="2608968186" sldId="360"/>
            <ac:picMk id="4" creationId="{00000000-0000-0000-0000-000000000000}"/>
          </ac:picMkLst>
        </pc:picChg>
      </pc:sldChg>
      <pc:sldChg chg="add del">
        <pc:chgData name="Bozia,Eleni" userId="49ee2bda-131b-4c21-958d-1e5b50c8ab8e" providerId="ADAL" clId="{7C176CA0-231E-D54D-82D2-55570D928F0F}" dt="2020-06-16T11:54:40.002" v="419"/>
        <pc:sldMkLst>
          <pc:docMk/>
          <pc:sldMk cId="2343092088" sldId="361"/>
        </pc:sldMkLst>
      </pc:sldChg>
      <pc:sldChg chg="add del">
        <pc:chgData name="Bozia,Eleni" userId="49ee2bda-131b-4c21-958d-1e5b50c8ab8e" providerId="ADAL" clId="{7C176CA0-231E-D54D-82D2-55570D928F0F}" dt="2020-06-16T11:54:41.191" v="420" actId="2696"/>
        <pc:sldMkLst>
          <pc:docMk/>
          <pc:sldMk cId="2830600626" sldId="361"/>
        </pc:sldMkLst>
      </pc:sldChg>
      <pc:sldChg chg="del">
        <pc:chgData name="Bozia,Eleni" userId="49ee2bda-131b-4c21-958d-1e5b50c8ab8e" providerId="ADAL" clId="{7C176CA0-231E-D54D-82D2-55570D928F0F}" dt="2020-06-15T23:04:53.904" v="354" actId="2696"/>
        <pc:sldMkLst>
          <pc:docMk/>
          <pc:sldMk cId="1563879208" sldId="363"/>
        </pc:sldMkLst>
      </pc:sldChg>
      <pc:sldChg chg="del">
        <pc:chgData name="Bozia,Eleni" userId="49ee2bda-131b-4c21-958d-1e5b50c8ab8e" providerId="ADAL" clId="{7C176CA0-231E-D54D-82D2-55570D928F0F}" dt="2020-06-15T23:05:00.521" v="360" actId="2696"/>
        <pc:sldMkLst>
          <pc:docMk/>
          <pc:sldMk cId="2876450254" sldId="364"/>
        </pc:sldMkLst>
      </pc:sldChg>
      <pc:sldChg chg="del">
        <pc:chgData name="Bozia,Eleni" userId="49ee2bda-131b-4c21-958d-1e5b50c8ab8e" providerId="ADAL" clId="{7C176CA0-231E-D54D-82D2-55570D928F0F}" dt="2020-06-15T23:04:55.842" v="356" actId="2696"/>
        <pc:sldMkLst>
          <pc:docMk/>
          <pc:sldMk cId="3994308361" sldId="367"/>
        </pc:sldMkLst>
      </pc:sldChg>
      <pc:sldChg chg="del">
        <pc:chgData name="Bozia,Eleni" userId="49ee2bda-131b-4c21-958d-1e5b50c8ab8e" providerId="ADAL" clId="{7C176CA0-231E-D54D-82D2-55570D928F0F}" dt="2020-06-15T23:04:56.839" v="357" actId="2696"/>
        <pc:sldMkLst>
          <pc:docMk/>
          <pc:sldMk cId="225894463" sldId="368"/>
        </pc:sldMkLst>
      </pc:sldChg>
      <pc:sldChg chg="del">
        <pc:chgData name="Bozia,Eleni" userId="49ee2bda-131b-4c21-958d-1e5b50c8ab8e" providerId="ADAL" clId="{7C176CA0-231E-D54D-82D2-55570D928F0F}" dt="2020-06-15T23:04:57.834" v="358" actId="2696"/>
        <pc:sldMkLst>
          <pc:docMk/>
          <pc:sldMk cId="1335738497" sldId="369"/>
        </pc:sldMkLst>
      </pc:sldChg>
      <pc:sldChg chg="del">
        <pc:chgData name="Bozia,Eleni" userId="49ee2bda-131b-4c21-958d-1e5b50c8ab8e" providerId="ADAL" clId="{7C176CA0-231E-D54D-82D2-55570D928F0F}" dt="2020-06-15T23:04:59.359" v="359" actId="2696"/>
        <pc:sldMkLst>
          <pc:docMk/>
          <pc:sldMk cId="2981595471" sldId="370"/>
        </pc:sldMkLst>
      </pc:sldChg>
      <pc:sldChg chg="del">
        <pc:chgData name="Bozia,Eleni" userId="49ee2bda-131b-4c21-958d-1e5b50c8ab8e" providerId="ADAL" clId="{7C176CA0-231E-D54D-82D2-55570D928F0F}" dt="2020-06-15T23:00:48.679" v="353" actId="2696"/>
        <pc:sldMkLst>
          <pc:docMk/>
          <pc:sldMk cId="3034234994" sldId="375"/>
        </pc:sldMkLst>
      </pc:sldChg>
      <pc:sldChg chg="modSp">
        <pc:chgData name="Bozia,Eleni" userId="49ee2bda-131b-4c21-958d-1e5b50c8ab8e" providerId="ADAL" clId="{7C176CA0-231E-D54D-82D2-55570D928F0F}" dt="2020-06-15T23:14:25.342" v="389" actId="114"/>
        <pc:sldMkLst>
          <pc:docMk/>
          <pc:sldMk cId="419465515" sldId="377"/>
        </pc:sldMkLst>
        <pc:spChg chg="mod">
          <ac:chgData name="Bozia,Eleni" userId="49ee2bda-131b-4c21-958d-1e5b50c8ab8e" providerId="ADAL" clId="{7C176CA0-231E-D54D-82D2-55570D928F0F}" dt="2020-06-15T23:14:25.342" v="389" actId="114"/>
          <ac:spMkLst>
            <pc:docMk/>
            <pc:sldMk cId="419465515" sldId="377"/>
            <ac:spMk id="2" creationId="{00000000-0000-0000-0000-000000000000}"/>
          </ac:spMkLst>
        </pc:spChg>
      </pc:sldChg>
      <pc:sldChg chg="del">
        <pc:chgData name="Bozia,Eleni" userId="49ee2bda-131b-4c21-958d-1e5b50c8ab8e" providerId="ADAL" clId="{7C176CA0-231E-D54D-82D2-55570D928F0F}" dt="2020-06-15T23:04:54.889" v="355" actId="2696"/>
        <pc:sldMkLst>
          <pc:docMk/>
          <pc:sldMk cId="1524344528" sldId="381"/>
        </pc:sldMkLst>
      </pc:sldChg>
      <pc:sldChg chg="modSp">
        <pc:chgData name="Bozia,Eleni" userId="49ee2bda-131b-4c21-958d-1e5b50c8ab8e" providerId="ADAL" clId="{7C176CA0-231E-D54D-82D2-55570D928F0F}" dt="2020-06-16T19:26:33.445" v="447" actId="207"/>
        <pc:sldMkLst>
          <pc:docMk/>
          <pc:sldMk cId="1103878251" sldId="384"/>
        </pc:sldMkLst>
        <pc:spChg chg="mod">
          <ac:chgData name="Bozia,Eleni" userId="49ee2bda-131b-4c21-958d-1e5b50c8ab8e" providerId="ADAL" clId="{7C176CA0-231E-D54D-82D2-55570D928F0F}" dt="2020-06-16T19:26:33.445" v="447" actId="207"/>
          <ac:spMkLst>
            <pc:docMk/>
            <pc:sldMk cId="1103878251" sldId="384"/>
            <ac:spMk id="4" creationId="{00000000-0000-0000-0000-000000000000}"/>
          </ac:spMkLst>
        </pc:spChg>
        <pc:spChg chg="mod">
          <ac:chgData name="Bozia,Eleni" userId="49ee2bda-131b-4c21-958d-1e5b50c8ab8e" providerId="ADAL" clId="{7C176CA0-231E-D54D-82D2-55570D928F0F}" dt="2020-06-16T19:26:31.115" v="446" actId="207"/>
          <ac:spMkLst>
            <pc:docMk/>
            <pc:sldMk cId="1103878251" sldId="384"/>
            <ac:spMk id="37" creationId="{00000000-0000-0000-0000-000000000000}"/>
          </ac:spMkLst>
        </pc:spChg>
        <pc:spChg chg="mod">
          <ac:chgData name="Bozia,Eleni" userId="49ee2bda-131b-4c21-958d-1e5b50c8ab8e" providerId="ADAL" clId="{7C176CA0-231E-D54D-82D2-55570D928F0F}" dt="2020-06-16T19:26:24.718" v="445" actId="207"/>
          <ac:spMkLst>
            <pc:docMk/>
            <pc:sldMk cId="1103878251" sldId="384"/>
            <ac:spMk id="38" creationId="{00000000-0000-0000-0000-000000000000}"/>
          </ac:spMkLst>
        </pc:spChg>
      </pc:sldChg>
      <pc:sldChg chg="modSp">
        <pc:chgData name="Bozia,Eleni" userId="49ee2bda-131b-4c21-958d-1e5b50c8ab8e" providerId="ADAL" clId="{7C176CA0-231E-D54D-82D2-55570D928F0F}" dt="2020-06-16T19:26:47.345" v="450" actId="207"/>
        <pc:sldMkLst>
          <pc:docMk/>
          <pc:sldMk cId="2715209585" sldId="385"/>
        </pc:sldMkLst>
        <pc:spChg chg="mod">
          <ac:chgData name="Bozia,Eleni" userId="49ee2bda-131b-4c21-958d-1e5b50c8ab8e" providerId="ADAL" clId="{7C176CA0-231E-D54D-82D2-55570D928F0F}" dt="2020-06-16T19:26:43.761" v="449" actId="207"/>
          <ac:spMkLst>
            <pc:docMk/>
            <pc:sldMk cId="2715209585" sldId="385"/>
            <ac:spMk id="4" creationId="{00000000-0000-0000-0000-000000000000}"/>
          </ac:spMkLst>
        </pc:spChg>
        <pc:spChg chg="mod">
          <ac:chgData name="Bozia,Eleni" userId="49ee2bda-131b-4c21-958d-1e5b50c8ab8e" providerId="ADAL" clId="{7C176CA0-231E-D54D-82D2-55570D928F0F}" dt="2020-06-16T19:26:47.345" v="450" actId="207"/>
          <ac:spMkLst>
            <pc:docMk/>
            <pc:sldMk cId="2715209585" sldId="385"/>
            <ac:spMk id="37" creationId="{00000000-0000-0000-0000-000000000000}"/>
          </ac:spMkLst>
        </pc:spChg>
        <pc:spChg chg="mod">
          <ac:chgData name="Bozia,Eleni" userId="49ee2bda-131b-4c21-958d-1e5b50c8ab8e" providerId="ADAL" clId="{7C176CA0-231E-D54D-82D2-55570D928F0F}" dt="2020-06-16T19:26:41.661" v="448" actId="207"/>
          <ac:spMkLst>
            <pc:docMk/>
            <pc:sldMk cId="2715209585" sldId="385"/>
            <ac:spMk id="38" creationId="{00000000-0000-0000-0000-000000000000}"/>
          </ac:spMkLst>
        </pc:spChg>
      </pc:sldChg>
      <pc:sldChg chg="modSp">
        <pc:chgData name="Bozia,Eleni" userId="49ee2bda-131b-4c21-958d-1e5b50c8ab8e" providerId="ADAL" clId="{7C176CA0-231E-D54D-82D2-55570D928F0F}" dt="2020-06-16T19:27:00.408" v="453" actId="207"/>
        <pc:sldMkLst>
          <pc:docMk/>
          <pc:sldMk cId="3213743876" sldId="386"/>
        </pc:sldMkLst>
        <pc:spChg chg="mod">
          <ac:chgData name="Bozia,Eleni" userId="49ee2bda-131b-4c21-958d-1e5b50c8ab8e" providerId="ADAL" clId="{7C176CA0-231E-D54D-82D2-55570D928F0F}" dt="2020-06-16T19:26:53.050" v="451" actId="207"/>
          <ac:spMkLst>
            <pc:docMk/>
            <pc:sldMk cId="3213743876" sldId="386"/>
            <ac:spMk id="4" creationId="{00000000-0000-0000-0000-000000000000}"/>
          </ac:spMkLst>
        </pc:spChg>
        <pc:spChg chg="mod">
          <ac:chgData name="Bozia,Eleni" userId="49ee2bda-131b-4c21-958d-1e5b50c8ab8e" providerId="ADAL" clId="{7C176CA0-231E-D54D-82D2-55570D928F0F}" dt="2020-06-16T19:26:56.319" v="452" actId="207"/>
          <ac:spMkLst>
            <pc:docMk/>
            <pc:sldMk cId="3213743876" sldId="386"/>
            <ac:spMk id="37" creationId="{00000000-0000-0000-0000-000000000000}"/>
          </ac:spMkLst>
        </pc:spChg>
        <pc:spChg chg="mod">
          <ac:chgData name="Bozia,Eleni" userId="49ee2bda-131b-4c21-958d-1e5b50c8ab8e" providerId="ADAL" clId="{7C176CA0-231E-D54D-82D2-55570D928F0F}" dt="2020-06-16T19:27:00.408" v="453" actId="207"/>
          <ac:spMkLst>
            <pc:docMk/>
            <pc:sldMk cId="3213743876" sldId="386"/>
            <ac:spMk id="38" creationId="{00000000-0000-0000-0000-000000000000}"/>
          </ac:spMkLst>
        </pc:spChg>
      </pc:sldChg>
      <pc:sldChg chg="modSp">
        <pc:chgData name="Bozia,Eleni" userId="49ee2bda-131b-4c21-958d-1e5b50c8ab8e" providerId="ADAL" clId="{7C176CA0-231E-D54D-82D2-55570D928F0F}" dt="2020-06-16T19:27:38.061" v="459" actId="207"/>
        <pc:sldMkLst>
          <pc:docMk/>
          <pc:sldMk cId="3051542792" sldId="387"/>
        </pc:sldMkLst>
        <pc:spChg chg="mod">
          <ac:chgData name="Bozia,Eleni" userId="49ee2bda-131b-4c21-958d-1e5b50c8ab8e" providerId="ADAL" clId="{7C176CA0-231E-D54D-82D2-55570D928F0F}" dt="2020-06-16T19:27:30.964" v="457" actId="207"/>
          <ac:spMkLst>
            <pc:docMk/>
            <pc:sldMk cId="3051542792" sldId="387"/>
            <ac:spMk id="4" creationId="{00000000-0000-0000-0000-000000000000}"/>
          </ac:spMkLst>
        </pc:spChg>
        <pc:spChg chg="mod">
          <ac:chgData name="Bozia,Eleni" userId="49ee2bda-131b-4c21-958d-1e5b50c8ab8e" providerId="ADAL" clId="{7C176CA0-231E-D54D-82D2-55570D928F0F}" dt="2020-06-16T19:27:34.005" v="458" actId="207"/>
          <ac:spMkLst>
            <pc:docMk/>
            <pc:sldMk cId="3051542792" sldId="387"/>
            <ac:spMk id="37" creationId="{00000000-0000-0000-0000-000000000000}"/>
          </ac:spMkLst>
        </pc:spChg>
        <pc:spChg chg="mod">
          <ac:chgData name="Bozia,Eleni" userId="49ee2bda-131b-4c21-958d-1e5b50c8ab8e" providerId="ADAL" clId="{7C176CA0-231E-D54D-82D2-55570D928F0F}" dt="2020-06-16T19:27:38.061" v="459" actId="207"/>
          <ac:spMkLst>
            <pc:docMk/>
            <pc:sldMk cId="3051542792" sldId="387"/>
            <ac:spMk id="38" creationId="{00000000-0000-0000-0000-000000000000}"/>
          </ac:spMkLst>
        </pc:spChg>
      </pc:sldChg>
      <pc:sldChg chg="del ord">
        <pc:chgData name="Bozia,Eleni" userId="49ee2bda-131b-4c21-958d-1e5b50c8ab8e" providerId="ADAL" clId="{7C176CA0-231E-D54D-82D2-55570D928F0F}" dt="2020-06-16T18:31:42.803" v="428" actId="2696"/>
        <pc:sldMkLst>
          <pc:docMk/>
          <pc:sldMk cId="122469327" sldId="390"/>
        </pc:sldMkLst>
      </pc:sldChg>
      <pc:sldChg chg="del ord">
        <pc:chgData name="Bozia,Eleni" userId="49ee2bda-131b-4c21-958d-1e5b50c8ab8e" providerId="ADAL" clId="{7C176CA0-231E-D54D-82D2-55570D928F0F}" dt="2020-06-16T19:16:05.638" v="434" actId="2696"/>
        <pc:sldMkLst>
          <pc:docMk/>
          <pc:sldMk cId="3173557674" sldId="391"/>
        </pc:sldMkLst>
      </pc:sldChg>
      <pc:sldChg chg="addSp modSp new mod setBg">
        <pc:chgData name="Bozia,Eleni" userId="49ee2bda-131b-4c21-958d-1e5b50c8ab8e" providerId="ADAL" clId="{7C176CA0-231E-D54D-82D2-55570D928F0F}" dt="2020-06-12T21:13:27.957" v="36" actId="26606"/>
        <pc:sldMkLst>
          <pc:docMk/>
          <pc:sldMk cId="777871317" sldId="392"/>
        </pc:sldMkLst>
        <pc:spChg chg="mod">
          <ac:chgData name="Bozia,Eleni" userId="49ee2bda-131b-4c21-958d-1e5b50c8ab8e" providerId="ADAL" clId="{7C176CA0-231E-D54D-82D2-55570D928F0F}" dt="2020-06-12T21:13:27.957" v="36" actId="26606"/>
          <ac:spMkLst>
            <pc:docMk/>
            <pc:sldMk cId="777871317" sldId="392"/>
            <ac:spMk id="2" creationId="{C54D6549-8914-1F43-B96E-AFB21FD03BEC}"/>
          </ac:spMkLst>
        </pc:spChg>
        <pc:spChg chg="mod ord">
          <ac:chgData name="Bozia,Eleni" userId="49ee2bda-131b-4c21-958d-1e5b50c8ab8e" providerId="ADAL" clId="{7C176CA0-231E-D54D-82D2-55570D928F0F}" dt="2020-06-12T21:13:27.957" v="36" actId="26606"/>
          <ac:spMkLst>
            <pc:docMk/>
            <pc:sldMk cId="777871317" sldId="392"/>
            <ac:spMk id="3" creationId="{6CB0EA65-FCF0-034C-BACE-B943449A8B42}"/>
          </ac:spMkLst>
        </pc:spChg>
        <pc:spChg chg="add">
          <ac:chgData name="Bozia,Eleni" userId="49ee2bda-131b-4c21-958d-1e5b50c8ab8e" providerId="ADAL" clId="{7C176CA0-231E-D54D-82D2-55570D928F0F}" dt="2020-06-12T21:13:27.957" v="36" actId="26606"/>
          <ac:spMkLst>
            <pc:docMk/>
            <pc:sldMk cId="777871317" sldId="392"/>
            <ac:spMk id="10" creationId="{1D868099-6145-4BC0-A5EA-74BEF1776BA9}"/>
          </ac:spMkLst>
        </pc:spChg>
        <pc:spChg chg="add">
          <ac:chgData name="Bozia,Eleni" userId="49ee2bda-131b-4c21-958d-1e5b50c8ab8e" providerId="ADAL" clId="{7C176CA0-231E-D54D-82D2-55570D928F0F}" dt="2020-06-12T21:13:27.957" v="36" actId="26606"/>
          <ac:spMkLst>
            <pc:docMk/>
            <pc:sldMk cId="777871317" sldId="392"/>
            <ac:spMk id="12" creationId="{CC1026F7-DECB-49B4-A565-518BBA445471}"/>
          </ac:spMkLst>
        </pc:spChg>
        <pc:picChg chg="add mod">
          <ac:chgData name="Bozia,Eleni" userId="49ee2bda-131b-4c21-958d-1e5b50c8ab8e" providerId="ADAL" clId="{7C176CA0-231E-D54D-82D2-55570D928F0F}" dt="2020-06-12T21:13:27.957" v="36" actId="26606"/>
          <ac:picMkLst>
            <pc:docMk/>
            <pc:sldMk cId="777871317" sldId="392"/>
            <ac:picMk id="5" creationId="{7CF68951-1D64-9E40-8F19-0904C8352458}"/>
          </ac:picMkLst>
        </pc:picChg>
      </pc:sldChg>
      <pc:sldChg chg="addSp delSp modSp new mod setBg">
        <pc:chgData name="Bozia,Eleni" userId="49ee2bda-131b-4c21-958d-1e5b50c8ab8e" providerId="ADAL" clId="{7C176CA0-231E-D54D-82D2-55570D928F0F}" dt="2020-06-12T21:37:00.217" v="98" actId="26606"/>
        <pc:sldMkLst>
          <pc:docMk/>
          <pc:sldMk cId="1285994953" sldId="393"/>
        </pc:sldMkLst>
        <pc:spChg chg="mod">
          <ac:chgData name="Bozia,Eleni" userId="49ee2bda-131b-4c21-958d-1e5b50c8ab8e" providerId="ADAL" clId="{7C176CA0-231E-D54D-82D2-55570D928F0F}" dt="2020-06-12T21:37:00.217" v="98" actId="26606"/>
          <ac:spMkLst>
            <pc:docMk/>
            <pc:sldMk cId="1285994953" sldId="393"/>
            <ac:spMk id="2" creationId="{F4D1A812-7651-BE4E-866C-E322016EEEFB}"/>
          </ac:spMkLst>
        </pc:spChg>
        <pc:spChg chg="del">
          <ac:chgData name="Bozia,Eleni" userId="49ee2bda-131b-4c21-958d-1e5b50c8ab8e" providerId="ADAL" clId="{7C176CA0-231E-D54D-82D2-55570D928F0F}" dt="2020-06-12T21:37:00.217" v="98" actId="26606"/>
          <ac:spMkLst>
            <pc:docMk/>
            <pc:sldMk cId="1285994953" sldId="393"/>
            <ac:spMk id="3" creationId="{B7FCD04A-024A-CB42-BB0D-EA13C080BDBD}"/>
          </ac:spMkLst>
        </pc:spChg>
        <pc:spChg chg="add">
          <ac:chgData name="Bozia,Eleni" userId="49ee2bda-131b-4c21-958d-1e5b50c8ab8e" providerId="ADAL" clId="{7C176CA0-231E-D54D-82D2-55570D928F0F}" dt="2020-06-12T21:37:00.217" v="98" actId="26606"/>
          <ac:spMkLst>
            <pc:docMk/>
            <pc:sldMk cId="1285994953" sldId="393"/>
            <ac:spMk id="13" creationId="{1F9A0C1C-8ABC-401B-8FE9-AC9327C4C587}"/>
          </ac:spMkLst>
        </pc:spChg>
        <pc:spChg chg="add">
          <ac:chgData name="Bozia,Eleni" userId="49ee2bda-131b-4c21-958d-1e5b50c8ab8e" providerId="ADAL" clId="{7C176CA0-231E-D54D-82D2-55570D928F0F}" dt="2020-06-12T21:37:00.217" v="98" actId="26606"/>
          <ac:spMkLst>
            <pc:docMk/>
            <pc:sldMk cId="1285994953" sldId="393"/>
            <ac:spMk id="15" creationId="{BA5783C3-2F96-40A7-A24F-30CB07AA3928}"/>
          </ac:spMkLst>
        </pc:spChg>
        <pc:spChg chg="add">
          <ac:chgData name="Bozia,Eleni" userId="49ee2bda-131b-4c21-958d-1e5b50c8ab8e" providerId="ADAL" clId="{7C176CA0-231E-D54D-82D2-55570D928F0F}" dt="2020-06-12T21:37:00.217" v="98" actId="26606"/>
          <ac:spMkLst>
            <pc:docMk/>
            <pc:sldMk cId="1285994953" sldId="393"/>
            <ac:spMk id="17" creationId="{A9D08DBA-0326-4C4E-ACFB-576F3ABDD2D0}"/>
          </ac:spMkLst>
        </pc:spChg>
        <pc:grpChg chg="add">
          <ac:chgData name="Bozia,Eleni" userId="49ee2bda-131b-4c21-958d-1e5b50c8ab8e" providerId="ADAL" clId="{7C176CA0-231E-D54D-82D2-55570D928F0F}" dt="2020-06-12T21:37:00.217" v="98" actId="26606"/>
          <ac:grpSpMkLst>
            <pc:docMk/>
            <pc:sldMk cId="1285994953" sldId="393"/>
            <ac:grpSpMk id="9" creationId="{449BC34D-9C23-4D6D-8213-1F471AF85B3F}"/>
          </ac:grpSpMkLst>
        </pc:grpChg>
        <pc:picChg chg="add mod">
          <ac:chgData name="Bozia,Eleni" userId="49ee2bda-131b-4c21-958d-1e5b50c8ab8e" providerId="ADAL" clId="{7C176CA0-231E-D54D-82D2-55570D928F0F}" dt="2020-06-12T21:37:00.217" v="98" actId="26606"/>
          <ac:picMkLst>
            <pc:docMk/>
            <pc:sldMk cId="1285994953" sldId="393"/>
            <ac:picMk id="4" creationId="{4E8D7D00-13A1-B34E-B899-B231C090141B}"/>
          </ac:picMkLst>
        </pc:picChg>
      </pc:sldChg>
      <pc:sldChg chg="addSp delSp modSp new mod setBg">
        <pc:chgData name="Bozia,Eleni" userId="49ee2bda-131b-4c21-958d-1e5b50c8ab8e" providerId="ADAL" clId="{7C176CA0-231E-D54D-82D2-55570D928F0F}" dt="2020-06-13T20:37:42.705" v="130" actId="20577"/>
        <pc:sldMkLst>
          <pc:docMk/>
          <pc:sldMk cId="2837842310" sldId="394"/>
        </pc:sldMkLst>
        <pc:spChg chg="mod">
          <ac:chgData name="Bozia,Eleni" userId="49ee2bda-131b-4c21-958d-1e5b50c8ab8e" providerId="ADAL" clId="{7C176CA0-231E-D54D-82D2-55570D928F0F}" dt="2020-06-13T20:37:42.705" v="130" actId="20577"/>
          <ac:spMkLst>
            <pc:docMk/>
            <pc:sldMk cId="2837842310" sldId="394"/>
            <ac:spMk id="2" creationId="{766B8CDE-95B1-B54E-8F5E-047F1493D531}"/>
          </ac:spMkLst>
        </pc:spChg>
        <pc:spChg chg="del">
          <ac:chgData name="Bozia,Eleni" userId="49ee2bda-131b-4c21-958d-1e5b50c8ab8e" providerId="ADAL" clId="{7C176CA0-231E-D54D-82D2-55570D928F0F}" dt="2020-06-13T20:36:59.471" v="103"/>
          <ac:spMkLst>
            <pc:docMk/>
            <pc:sldMk cId="2837842310" sldId="394"/>
            <ac:spMk id="3" creationId="{84E0C150-97E1-2A4A-826D-82BE03B4AC6E}"/>
          </ac:spMkLst>
        </pc:spChg>
        <pc:spChg chg="add del mod">
          <ac:chgData name="Bozia,Eleni" userId="49ee2bda-131b-4c21-958d-1e5b50c8ab8e" providerId="ADAL" clId="{7C176CA0-231E-D54D-82D2-55570D928F0F}" dt="2020-06-13T20:36:53.011" v="102"/>
          <ac:spMkLst>
            <pc:docMk/>
            <pc:sldMk cId="2837842310" sldId="394"/>
            <ac:spMk id="4" creationId="{EA5DA59F-93E8-7F40-A228-C61810F180DD}"/>
          </ac:spMkLst>
        </pc:spChg>
        <pc:spChg chg="add">
          <ac:chgData name="Bozia,Eleni" userId="49ee2bda-131b-4c21-958d-1e5b50c8ab8e" providerId="ADAL" clId="{7C176CA0-231E-D54D-82D2-55570D928F0F}" dt="2020-06-13T20:37:32.835" v="109" actId="26606"/>
          <ac:spMkLst>
            <pc:docMk/>
            <pc:sldMk cId="2837842310" sldId="394"/>
            <ac:spMk id="17" creationId="{7BB74091-09FE-44AF-8325-7FE6E175F727}"/>
          </ac:spMkLst>
        </pc:spChg>
        <pc:spChg chg="add">
          <ac:chgData name="Bozia,Eleni" userId="49ee2bda-131b-4c21-958d-1e5b50c8ab8e" providerId="ADAL" clId="{7C176CA0-231E-D54D-82D2-55570D928F0F}" dt="2020-06-13T20:37:32.835" v="109" actId="26606"/>
          <ac:spMkLst>
            <pc:docMk/>
            <pc:sldMk cId="2837842310" sldId="394"/>
            <ac:spMk id="19" creationId="{0F30CCEB-94C4-4F72-BA5A-9CEA853022DA}"/>
          </ac:spMkLst>
        </pc:spChg>
        <pc:spChg chg="add">
          <ac:chgData name="Bozia,Eleni" userId="49ee2bda-131b-4c21-958d-1e5b50c8ab8e" providerId="ADAL" clId="{7C176CA0-231E-D54D-82D2-55570D928F0F}" dt="2020-06-13T20:37:32.835" v="109" actId="26606"/>
          <ac:spMkLst>
            <pc:docMk/>
            <pc:sldMk cId="2837842310" sldId="394"/>
            <ac:spMk id="21" creationId="{0DE1A94F-CC8B-4954-97A7-ADD4F300D647}"/>
          </ac:spMkLst>
        </pc:spChg>
        <pc:grpChg chg="add">
          <ac:chgData name="Bozia,Eleni" userId="49ee2bda-131b-4c21-958d-1e5b50c8ab8e" providerId="ADAL" clId="{7C176CA0-231E-D54D-82D2-55570D928F0F}" dt="2020-06-13T20:37:32.835" v="109" actId="26606"/>
          <ac:grpSpMkLst>
            <pc:docMk/>
            <pc:sldMk cId="2837842310" sldId="394"/>
            <ac:grpSpMk id="13" creationId="{624E16E8-84BF-4D4C-A746-2537B1C15979}"/>
          </ac:grpSpMkLst>
        </pc:grpChg>
        <pc:picChg chg="add mod ord">
          <ac:chgData name="Bozia,Eleni" userId="49ee2bda-131b-4c21-958d-1e5b50c8ab8e" providerId="ADAL" clId="{7C176CA0-231E-D54D-82D2-55570D928F0F}" dt="2020-06-13T20:37:32.835" v="109" actId="26606"/>
          <ac:picMkLst>
            <pc:docMk/>
            <pc:sldMk cId="2837842310" sldId="394"/>
            <ac:picMk id="6" creationId="{7152088C-8B6C-994B-9C36-6D6CFC9F676E}"/>
          </ac:picMkLst>
        </pc:picChg>
        <pc:picChg chg="add mod">
          <ac:chgData name="Bozia,Eleni" userId="49ee2bda-131b-4c21-958d-1e5b50c8ab8e" providerId="ADAL" clId="{7C176CA0-231E-D54D-82D2-55570D928F0F}" dt="2020-06-13T20:37:32.835" v="109" actId="26606"/>
          <ac:picMkLst>
            <pc:docMk/>
            <pc:sldMk cId="2837842310" sldId="394"/>
            <ac:picMk id="8" creationId="{C93E8689-4BBF-2047-9381-0FE3CDF86A8F}"/>
          </ac:picMkLst>
        </pc:picChg>
      </pc:sldChg>
      <pc:sldChg chg="addSp delSp modSp add mod setBg delDesignElem">
        <pc:chgData name="Bozia,Eleni" userId="49ee2bda-131b-4c21-958d-1e5b50c8ab8e" providerId="ADAL" clId="{7C176CA0-231E-D54D-82D2-55570D928F0F}" dt="2020-06-13T20:54:47.936" v="170" actId="26606"/>
        <pc:sldMkLst>
          <pc:docMk/>
          <pc:sldMk cId="3968597259" sldId="395"/>
        </pc:sldMkLst>
        <pc:spChg chg="mod">
          <ac:chgData name="Bozia,Eleni" userId="49ee2bda-131b-4c21-958d-1e5b50c8ab8e" providerId="ADAL" clId="{7C176CA0-231E-D54D-82D2-55570D928F0F}" dt="2020-06-13T20:54:47.936" v="170" actId="26606"/>
          <ac:spMkLst>
            <pc:docMk/>
            <pc:sldMk cId="3968597259" sldId="395"/>
            <ac:spMk id="2" creationId="{D2EF3A56-5DAE-5249-BBA8-CCB02C843D54}"/>
          </ac:spMkLst>
        </pc:spChg>
        <pc:spChg chg="add">
          <ac:chgData name="Bozia,Eleni" userId="49ee2bda-131b-4c21-958d-1e5b50c8ab8e" providerId="ADAL" clId="{7C176CA0-231E-D54D-82D2-55570D928F0F}" dt="2020-06-13T20:54:47.936" v="170" actId="26606"/>
          <ac:spMkLst>
            <pc:docMk/>
            <pc:sldMk cId="3968597259" sldId="395"/>
            <ac:spMk id="8" creationId="{1F9A0C1C-8ABC-401B-8FE9-AC9327C4C587}"/>
          </ac:spMkLst>
        </pc:spChg>
        <pc:spChg chg="del">
          <ac:chgData name="Bozia,Eleni" userId="49ee2bda-131b-4c21-958d-1e5b50c8ab8e" providerId="ADAL" clId="{7C176CA0-231E-D54D-82D2-55570D928F0F}" dt="2020-06-13T20:54:01.465" v="163"/>
          <ac:spMkLst>
            <pc:docMk/>
            <pc:sldMk cId="3968597259" sldId="395"/>
            <ac:spMk id="9" creationId="{1CE580D1-F917-4567-AFB4-99AA9B52ADF0}"/>
          </ac:spMkLst>
        </pc:spChg>
        <pc:spChg chg="add">
          <ac:chgData name="Bozia,Eleni" userId="49ee2bda-131b-4c21-958d-1e5b50c8ab8e" providerId="ADAL" clId="{7C176CA0-231E-D54D-82D2-55570D928F0F}" dt="2020-06-13T20:54:47.936" v="170" actId="26606"/>
          <ac:spMkLst>
            <pc:docMk/>
            <pc:sldMk cId="3968597259" sldId="395"/>
            <ac:spMk id="12" creationId="{BA5783C3-2F96-40A7-A24F-30CB07AA3928}"/>
          </ac:spMkLst>
        </pc:spChg>
        <pc:spChg chg="add">
          <ac:chgData name="Bozia,Eleni" userId="49ee2bda-131b-4c21-958d-1e5b50c8ab8e" providerId="ADAL" clId="{7C176CA0-231E-D54D-82D2-55570D928F0F}" dt="2020-06-13T20:54:47.936" v="170" actId="26606"/>
          <ac:spMkLst>
            <pc:docMk/>
            <pc:sldMk cId="3968597259" sldId="395"/>
            <ac:spMk id="14" creationId="{A9D08DBA-0326-4C4E-ACFB-576F3ABDD2D0}"/>
          </ac:spMkLst>
        </pc:spChg>
        <pc:spChg chg="del">
          <ac:chgData name="Bozia,Eleni" userId="49ee2bda-131b-4c21-958d-1e5b50c8ab8e" providerId="ADAL" clId="{7C176CA0-231E-D54D-82D2-55570D928F0F}" dt="2020-06-13T20:54:01.465" v="163"/>
          <ac:spMkLst>
            <pc:docMk/>
            <pc:sldMk cId="3968597259" sldId="395"/>
            <ac:spMk id="17" creationId="{EC17D08F-2133-44A9-B28C-CB29928FA8D9}"/>
          </ac:spMkLst>
        </pc:spChg>
        <pc:spChg chg="del">
          <ac:chgData name="Bozia,Eleni" userId="49ee2bda-131b-4c21-958d-1e5b50c8ab8e" providerId="ADAL" clId="{7C176CA0-231E-D54D-82D2-55570D928F0F}" dt="2020-06-13T20:54:01.465" v="163"/>
          <ac:spMkLst>
            <pc:docMk/>
            <pc:sldMk cId="3968597259" sldId="395"/>
            <ac:spMk id="19" creationId="{0CC36881-E309-4C41-8B5B-203AADC15FF6}"/>
          </ac:spMkLst>
        </pc:spChg>
        <pc:grpChg chg="add">
          <ac:chgData name="Bozia,Eleni" userId="49ee2bda-131b-4c21-958d-1e5b50c8ab8e" providerId="ADAL" clId="{7C176CA0-231E-D54D-82D2-55570D928F0F}" dt="2020-06-13T20:54:47.936" v="170" actId="26606"/>
          <ac:grpSpMkLst>
            <pc:docMk/>
            <pc:sldMk cId="3968597259" sldId="395"/>
            <ac:grpSpMk id="6" creationId="{449BC34D-9C23-4D6D-8213-1F471AF85B3F}"/>
          </ac:grpSpMkLst>
        </pc:grpChg>
        <pc:grpChg chg="del">
          <ac:chgData name="Bozia,Eleni" userId="49ee2bda-131b-4c21-958d-1e5b50c8ab8e" providerId="ADAL" clId="{7C176CA0-231E-D54D-82D2-55570D928F0F}" dt="2020-06-13T20:54:01.465" v="163"/>
          <ac:grpSpMkLst>
            <pc:docMk/>
            <pc:sldMk cId="3968597259" sldId="395"/>
            <ac:grpSpMk id="23" creationId="{AED92372-F778-4E96-9E90-4E63BAF3CAD3}"/>
          </ac:grpSpMkLst>
        </pc:grpChg>
        <pc:picChg chg="mod">
          <ac:chgData name="Bozia,Eleni" userId="49ee2bda-131b-4c21-958d-1e5b50c8ab8e" providerId="ADAL" clId="{7C176CA0-231E-D54D-82D2-55570D928F0F}" dt="2020-06-13T20:54:47.936" v="170" actId="26606"/>
          <ac:picMkLst>
            <pc:docMk/>
            <pc:sldMk cId="3968597259" sldId="395"/>
            <ac:picMk id="4" creationId="{1204E5EB-BA17-7F4B-AEBD-EE50F4167677}"/>
          </ac:picMkLst>
        </pc:picChg>
        <pc:picChg chg="del">
          <ac:chgData name="Bozia,Eleni" userId="49ee2bda-131b-4c21-958d-1e5b50c8ab8e" providerId="ADAL" clId="{7C176CA0-231E-D54D-82D2-55570D928F0F}" dt="2020-06-13T20:54:01.465" v="163"/>
          <ac:picMkLst>
            <pc:docMk/>
            <pc:sldMk cId="3968597259" sldId="395"/>
            <ac:picMk id="11" creationId="{1F5620B8-A2D8-4568-B566-F0453A0D9167}"/>
          </ac:picMkLst>
        </pc:picChg>
        <pc:picChg chg="del">
          <ac:chgData name="Bozia,Eleni" userId="49ee2bda-131b-4c21-958d-1e5b50c8ab8e" providerId="ADAL" clId="{7C176CA0-231E-D54D-82D2-55570D928F0F}" dt="2020-06-13T20:54:01.465" v="163"/>
          <ac:picMkLst>
            <pc:docMk/>
            <pc:sldMk cId="3968597259" sldId="395"/>
            <ac:picMk id="27" creationId="{4B61EBEC-D0CA-456C-98A6-EDA1AC9FB0D6}"/>
          </ac:picMkLst>
        </pc:picChg>
        <pc:cxnChg chg="del">
          <ac:chgData name="Bozia,Eleni" userId="49ee2bda-131b-4c21-958d-1e5b50c8ab8e" providerId="ADAL" clId="{7C176CA0-231E-D54D-82D2-55570D928F0F}" dt="2020-06-13T20:54:01.465" v="163"/>
          <ac:cxnSpMkLst>
            <pc:docMk/>
            <pc:sldMk cId="3968597259" sldId="395"/>
            <ac:cxnSpMk id="13" creationId="{1C7D2BA4-4B7A-4596-8BCC-5CF715423894}"/>
          </ac:cxnSpMkLst>
        </pc:cxnChg>
        <pc:cxnChg chg="del">
          <ac:chgData name="Bozia,Eleni" userId="49ee2bda-131b-4c21-958d-1e5b50c8ab8e" providerId="ADAL" clId="{7C176CA0-231E-D54D-82D2-55570D928F0F}" dt="2020-06-13T20:54:01.465" v="163"/>
          <ac:cxnSpMkLst>
            <pc:docMk/>
            <pc:sldMk cId="3968597259" sldId="395"/>
            <ac:cxnSpMk id="15" creationId="{4977F1E1-2B6F-4BB6-899F-67D8764D83C5}"/>
          </ac:cxnSpMkLst>
        </pc:cxnChg>
        <pc:cxnChg chg="del">
          <ac:chgData name="Bozia,Eleni" userId="49ee2bda-131b-4c21-958d-1e5b50c8ab8e" providerId="ADAL" clId="{7C176CA0-231E-D54D-82D2-55570D928F0F}" dt="2020-06-13T20:54:01.465" v="163"/>
          <ac:cxnSpMkLst>
            <pc:docMk/>
            <pc:sldMk cId="3968597259" sldId="395"/>
            <ac:cxnSpMk id="21" creationId="{84F2C6A8-7D46-49EA-860B-0F0B0208436C}"/>
          </ac:cxnSpMkLst>
        </pc:cxnChg>
        <pc:cxnChg chg="del">
          <ac:chgData name="Bozia,Eleni" userId="49ee2bda-131b-4c21-958d-1e5b50c8ab8e" providerId="ADAL" clId="{7C176CA0-231E-D54D-82D2-55570D928F0F}" dt="2020-06-13T20:54:01.465" v="163"/>
          <ac:cxnSpMkLst>
            <pc:docMk/>
            <pc:sldMk cId="3968597259" sldId="395"/>
            <ac:cxnSpMk id="29" creationId="{718A71EB-D327-4458-85FB-26336B2BA01B}"/>
          </ac:cxnSpMkLst>
        </pc:cxnChg>
      </pc:sldChg>
      <pc:sldChg chg="addSp delSp modSp add mod setBg delDesignElem">
        <pc:chgData name="Bozia,Eleni" userId="49ee2bda-131b-4c21-958d-1e5b50c8ab8e" providerId="ADAL" clId="{7C176CA0-231E-D54D-82D2-55570D928F0F}" dt="2020-06-13T20:54:40.438" v="169" actId="26606"/>
        <pc:sldMkLst>
          <pc:docMk/>
          <pc:sldMk cId="4069567375" sldId="396"/>
        </pc:sldMkLst>
        <pc:spChg chg="mod">
          <ac:chgData name="Bozia,Eleni" userId="49ee2bda-131b-4c21-958d-1e5b50c8ab8e" providerId="ADAL" clId="{7C176CA0-231E-D54D-82D2-55570D928F0F}" dt="2020-06-13T20:54:40.438" v="169" actId="26606"/>
          <ac:spMkLst>
            <pc:docMk/>
            <pc:sldMk cId="4069567375" sldId="396"/>
            <ac:spMk id="2" creationId="{65B3704B-F29A-FF4E-964E-3E1A57623991}"/>
          </ac:spMkLst>
        </pc:spChg>
        <pc:spChg chg="add">
          <ac:chgData name="Bozia,Eleni" userId="49ee2bda-131b-4c21-958d-1e5b50c8ab8e" providerId="ADAL" clId="{7C176CA0-231E-D54D-82D2-55570D928F0F}" dt="2020-06-13T20:54:40.438" v="169" actId="26606"/>
          <ac:spMkLst>
            <pc:docMk/>
            <pc:sldMk cId="4069567375" sldId="396"/>
            <ac:spMk id="8" creationId="{1F9A0C1C-8ABC-401B-8FE9-AC9327C4C587}"/>
          </ac:spMkLst>
        </pc:spChg>
        <pc:spChg chg="del">
          <ac:chgData name="Bozia,Eleni" userId="49ee2bda-131b-4c21-958d-1e5b50c8ab8e" providerId="ADAL" clId="{7C176CA0-231E-D54D-82D2-55570D928F0F}" dt="2020-06-13T20:54:01.465" v="163"/>
          <ac:spMkLst>
            <pc:docMk/>
            <pc:sldMk cId="4069567375" sldId="396"/>
            <ac:spMk id="9" creationId="{0CABCAE3-64FC-4149-819F-2C1812824154}"/>
          </ac:spMkLst>
        </pc:spChg>
        <pc:spChg chg="add">
          <ac:chgData name="Bozia,Eleni" userId="49ee2bda-131b-4c21-958d-1e5b50c8ab8e" providerId="ADAL" clId="{7C176CA0-231E-D54D-82D2-55570D928F0F}" dt="2020-06-13T20:54:40.438" v="169" actId="26606"/>
          <ac:spMkLst>
            <pc:docMk/>
            <pc:sldMk cId="4069567375" sldId="396"/>
            <ac:spMk id="12" creationId="{BA5783C3-2F96-40A7-A24F-30CB07AA3928}"/>
          </ac:spMkLst>
        </pc:spChg>
        <pc:spChg chg="add">
          <ac:chgData name="Bozia,Eleni" userId="49ee2bda-131b-4c21-958d-1e5b50c8ab8e" providerId="ADAL" clId="{7C176CA0-231E-D54D-82D2-55570D928F0F}" dt="2020-06-13T20:54:40.438" v="169" actId="26606"/>
          <ac:spMkLst>
            <pc:docMk/>
            <pc:sldMk cId="4069567375" sldId="396"/>
            <ac:spMk id="14" creationId="{A9D08DBA-0326-4C4E-ACFB-576F3ABDD2D0}"/>
          </ac:spMkLst>
        </pc:spChg>
        <pc:spChg chg="del">
          <ac:chgData name="Bozia,Eleni" userId="49ee2bda-131b-4c21-958d-1e5b50c8ab8e" providerId="ADAL" clId="{7C176CA0-231E-D54D-82D2-55570D928F0F}" dt="2020-06-13T20:54:01.465" v="163"/>
          <ac:spMkLst>
            <pc:docMk/>
            <pc:sldMk cId="4069567375" sldId="396"/>
            <ac:spMk id="17" creationId="{2FA7AD0A-1871-4DF8-9235-F49D0513B9C1}"/>
          </ac:spMkLst>
        </pc:spChg>
        <pc:spChg chg="del">
          <ac:chgData name="Bozia,Eleni" userId="49ee2bda-131b-4c21-958d-1e5b50c8ab8e" providerId="ADAL" clId="{7C176CA0-231E-D54D-82D2-55570D928F0F}" dt="2020-06-13T20:54:01.465" v="163"/>
          <ac:spMkLst>
            <pc:docMk/>
            <pc:sldMk cId="4069567375" sldId="396"/>
            <ac:spMk id="19" creationId="{36B04CFB-FAE5-47DD-9B3E-4E9BA7A89CC1}"/>
          </ac:spMkLst>
        </pc:spChg>
        <pc:spChg chg="del">
          <ac:chgData name="Bozia,Eleni" userId="49ee2bda-131b-4c21-958d-1e5b50c8ab8e" providerId="ADAL" clId="{7C176CA0-231E-D54D-82D2-55570D928F0F}" dt="2020-06-13T20:54:01.465" v="163"/>
          <ac:spMkLst>
            <pc:docMk/>
            <pc:sldMk cId="4069567375" sldId="396"/>
            <ac:spMk id="27" creationId="{622F7FD7-8884-4FD5-95AB-0B5C6033ADF7}"/>
          </ac:spMkLst>
        </pc:spChg>
        <pc:grpChg chg="add">
          <ac:chgData name="Bozia,Eleni" userId="49ee2bda-131b-4c21-958d-1e5b50c8ab8e" providerId="ADAL" clId="{7C176CA0-231E-D54D-82D2-55570D928F0F}" dt="2020-06-13T20:54:40.438" v="169" actId="26606"/>
          <ac:grpSpMkLst>
            <pc:docMk/>
            <pc:sldMk cId="4069567375" sldId="396"/>
            <ac:grpSpMk id="6" creationId="{449BC34D-9C23-4D6D-8213-1F471AF85B3F}"/>
          </ac:grpSpMkLst>
        </pc:grpChg>
        <pc:grpChg chg="del">
          <ac:chgData name="Bozia,Eleni" userId="49ee2bda-131b-4c21-958d-1e5b50c8ab8e" providerId="ADAL" clId="{7C176CA0-231E-D54D-82D2-55570D928F0F}" dt="2020-06-13T20:54:01.465" v="163"/>
          <ac:grpSpMkLst>
            <pc:docMk/>
            <pc:sldMk cId="4069567375" sldId="396"/>
            <ac:grpSpMk id="23" creationId="{E8ACF89C-CFC3-4D68-B3C4-2BEFB7BBE5F7}"/>
          </ac:grpSpMkLst>
        </pc:grpChg>
        <pc:picChg chg="mod">
          <ac:chgData name="Bozia,Eleni" userId="49ee2bda-131b-4c21-958d-1e5b50c8ab8e" providerId="ADAL" clId="{7C176CA0-231E-D54D-82D2-55570D928F0F}" dt="2020-06-13T20:54:40.438" v="169" actId="26606"/>
          <ac:picMkLst>
            <pc:docMk/>
            <pc:sldMk cId="4069567375" sldId="396"/>
            <ac:picMk id="4" creationId="{6B861275-7F7A-504C-B30A-B4B35186A945}"/>
          </ac:picMkLst>
        </pc:picChg>
        <pc:picChg chg="del">
          <ac:chgData name="Bozia,Eleni" userId="49ee2bda-131b-4c21-958d-1e5b50c8ab8e" providerId="ADAL" clId="{7C176CA0-231E-D54D-82D2-55570D928F0F}" dt="2020-06-13T20:54:01.465" v="163"/>
          <ac:picMkLst>
            <pc:docMk/>
            <pc:sldMk cId="4069567375" sldId="396"/>
            <ac:picMk id="11" creationId="{012FDCFE-9AD2-4D8A-8CBF-B3AA37EBF6DD}"/>
          </ac:picMkLst>
        </pc:picChg>
        <pc:picChg chg="del">
          <ac:chgData name="Bozia,Eleni" userId="49ee2bda-131b-4c21-958d-1e5b50c8ab8e" providerId="ADAL" clId="{7C176CA0-231E-D54D-82D2-55570D928F0F}" dt="2020-06-13T20:54:01.465" v="163"/>
          <ac:picMkLst>
            <pc:docMk/>
            <pc:sldMk cId="4069567375" sldId="396"/>
            <ac:picMk id="29" creationId="{16EFE474-4FE0-4E8F-8F09-5ED2C9E76A84}"/>
          </ac:picMkLst>
        </pc:picChg>
        <pc:cxnChg chg="del">
          <ac:chgData name="Bozia,Eleni" userId="49ee2bda-131b-4c21-958d-1e5b50c8ab8e" providerId="ADAL" clId="{7C176CA0-231E-D54D-82D2-55570D928F0F}" dt="2020-06-13T20:54:01.465" v="163"/>
          <ac:cxnSpMkLst>
            <pc:docMk/>
            <pc:sldMk cId="4069567375" sldId="396"/>
            <ac:cxnSpMk id="13" creationId="{FBD463FC-4CA8-4FF4-85A3-AF9F4B98D210}"/>
          </ac:cxnSpMkLst>
        </pc:cxnChg>
        <pc:cxnChg chg="del">
          <ac:chgData name="Bozia,Eleni" userId="49ee2bda-131b-4c21-958d-1e5b50c8ab8e" providerId="ADAL" clId="{7C176CA0-231E-D54D-82D2-55570D928F0F}" dt="2020-06-13T20:54:01.465" v="163"/>
          <ac:cxnSpMkLst>
            <pc:docMk/>
            <pc:sldMk cId="4069567375" sldId="396"/>
            <ac:cxnSpMk id="15" creationId="{BECF35C3-8B44-4F4B-BD25-4C01823DB22A}"/>
          </ac:cxnSpMkLst>
        </pc:cxnChg>
        <pc:cxnChg chg="del">
          <ac:chgData name="Bozia,Eleni" userId="49ee2bda-131b-4c21-958d-1e5b50c8ab8e" providerId="ADAL" clId="{7C176CA0-231E-D54D-82D2-55570D928F0F}" dt="2020-06-13T20:54:01.465" v="163"/>
          <ac:cxnSpMkLst>
            <pc:docMk/>
            <pc:sldMk cId="4069567375" sldId="396"/>
            <ac:cxnSpMk id="21" creationId="{EE68D41B-9286-479F-9AB7-678C8E348D71}"/>
          </ac:cxnSpMkLst>
        </pc:cxnChg>
        <pc:cxnChg chg="del">
          <ac:chgData name="Bozia,Eleni" userId="49ee2bda-131b-4c21-958d-1e5b50c8ab8e" providerId="ADAL" clId="{7C176CA0-231E-D54D-82D2-55570D928F0F}" dt="2020-06-13T20:54:01.465" v="163"/>
          <ac:cxnSpMkLst>
            <pc:docMk/>
            <pc:sldMk cId="4069567375" sldId="396"/>
            <ac:cxnSpMk id="31" creationId="{CF8B8C81-54DC-4AF5-B682-3A2C70A6B55C}"/>
          </ac:cxnSpMkLst>
        </pc:cxnChg>
      </pc:sldChg>
      <pc:sldChg chg="addSp delSp modSp add mod setBg delDesignElem">
        <pc:chgData name="Bozia,Eleni" userId="49ee2bda-131b-4c21-958d-1e5b50c8ab8e" providerId="ADAL" clId="{7C176CA0-231E-D54D-82D2-55570D928F0F}" dt="2020-06-13T20:54:52.402" v="171" actId="26606"/>
        <pc:sldMkLst>
          <pc:docMk/>
          <pc:sldMk cId="696162810" sldId="397"/>
        </pc:sldMkLst>
        <pc:spChg chg="mod">
          <ac:chgData name="Bozia,Eleni" userId="49ee2bda-131b-4c21-958d-1e5b50c8ab8e" providerId="ADAL" clId="{7C176CA0-231E-D54D-82D2-55570D928F0F}" dt="2020-06-13T20:54:52.402" v="171" actId="26606"/>
          <ac:spMkLst>
            <pc:docMk/>
            <pc:sldMk cId="696162810" sldId="397"/>
            <ac:spMk id="2" creationId="{16F0F751-0DC1-1D4E-80CF-5871966B8D73}"/>
          </ac:spMkLst>
        </pc:spChg>
        <pc:spChg chg="add">
          <ac:chgData name="Bozia,Eleni" userId="49ee2bda-131b-4c21-958d-1e5b50c8ab8e" providerId="ADAL" clId="{7C176CA0-231E-D54D-82D2-55570D928F0F}" dt="2020-06-13T20:54:52.402" v="171" actId="26606"/>
          <ac:spMkLst>
            <pc:docMk/>
            <pc:sldMk cId="696162810" sldId="397"/>
            <ac:spMk id="9" creationId="{1F9A0C1C-8ABC-401B-8FE9-AC9327C4C587}"/>
          </ac:spMkLst>
        </pc:spChg>
        <pc:spChg chg="del">
          <ac:chgData name="Bozia,Eleni" userId="49ee2bda-131b-4c21-958d-1e5b50c8ab8e" providerId="ADAL" clId="{7C176CA0-231E-D54D-82D2-55570D928F0F}" dt="2020-06-13T20:54:01.465" v="163"/>
          <ac:spMkLst>
            <pc:docMk/>
            <pc:sldMk cId="696162810" sldId="397"/>
            <ac:spMk id="10" creationId="{0CABCAE3-64FC-4149-819F-2C1812824154}"/>
          </ac:spMkLst>
        </pc:spChg>
        <pc:spChg chg="add">
          <ac:chgData name="Bozia,Eleni" userId="49ee2bda-131b-4c21-958d-1e5b50c8ab8e" providerId="ADAL" clId="{7C176CA0-231E-D54D-82D2-55570D928F0F}" dt="2020-06-13T20:54:52.402" v="171" actId="26606"/>
          <ac:spMkLst>
            <pc:docMk/>
            <pc:sldMk cId="696162810" sldId="397"/>
            <ac:spMk id="13" creationId="{BA5783C3-2F96-40A7-A24F-30CB07AA3928}"/>
          </ac:spMkLst>
        </pc:spChg>
        <pc:spChg chg="add">
          <ac:chgData name="Bozia,Eleni" userId="49ee2bda-131b-4c21-958d-1e5b50c8ab8e" providerId="ADAL" clId="{7C176CA0-231E-D54D-82D2-55570D928F0F}" dt="2020-06-13T20:54:52.402" v="171" actId="26606"/>
          <ac:spMkLst>
            <pc:docMk/>
            <pc:sldMk cId="696162810" sldId="397"/>
            <ac:spMk id="15" creationId="{A9D08DBA-0326-4C4E-ACFB-576F3ABDD2D0}"/>
          </ac:spMkLst>
        </pc:spChg>
        <pc:spChg chg="del">
          <ac:chgData name="Bozia,Eleni" userId="49ee2bda-131b-4c21-958d-1e5b50c8ab8e" providerId="ADAL" clId="{7C176CA0-231E-D54D-82D2-55570D928F0F}" dt="2020-06-13T20:54:01.465" v="163"/>
          <ac:spMkLst>
            <pc:docMk/>
            <pc:sldMk cId="696162810" sldId="397"/>
            <ac:spMk id="18" creationId="{2FA7AD0A-1871-4DF8-9235-F49D0513B9C1}"/>
          </ac:spMkLst>
        </pc:spChg>
        <pc:spChg chg="del">
          <ac:chgData name="Bozia,Eleni" userId="49ee2bda-131b-4c21-958d-1e5b50c8ab8e" providerId="ADAL" clId="{7C176CA0-231E-D54D-82D2-55570D928F0F}" dt="2020-06-13T20:54:01.465" v="163"/>
          <ac:spMkLst>
            <pc:docMk/>
            <pc:sldMk cId="696162810" sldId="397"/>
            <ac:spMk id="20" creationId="{36B04CFB-FAE5-47DD-9B3E-4E9BA7A89CC1}"/>
          </ac:spMkLst>
        </pc:spChg>
        <pc:spChg chg="del">
          <ac:chgData name="Bozia,Eleni" userId="49ee2bda-131b-4c21-958d-1e5b50c8ab8e" providerId="ADAL" clId="{7C176CA0-231E-D54D-82D2-55570D928F0F}" dt="2020-06-13T20:54:01.465" v="163"/>
          <ac:spMkLst>
            <pc:docMk/>
            <pc:sldMk cId="696162810" sldId="397"/>
            <ac:spMk id="28" creationId="{622F7FD7-8884-4FD5-95AB-0B5C6033ADF7}"/>
          </ac:spMkLst>
        </pc:spChg>
        <pc:grpChg chg="add">
          <ac:chgData name="Bozia,Eleni" userId="49ee2bda-131b-4c21-958d-1e5b50c8ab8e" providerId="ADAL" clId="{7C176CA0-231E-D54D-82D2-55570D928F0F}" dt="2020-06-13T20:54:52.402" v="171" actId="26606"/>
          <ac:grpSpMkLst>
            <pc:docMk/>
            <pc:sldMk cId="696162810" sldId="397"/>
            <ac:grpSpMk id="7" creationId="{449BC34D-9C23-4D6D-8213-1F471AF85B3F}"/>
          </ac:grpSpMkLst>
        </pc:grpChg>
        <pc:grpChg chg="del">
          <ac:chgData name="Bozia,Eleni" userId="49ee2bda-131b-4c21-958d-1e5b50c8ab8e" providerId="ADAL" clId="{7C176CA0-231E-D54D-82D2-55570D928F0F}" dt="2020-06-13T20:54:01.465" v="163"/>
          <ac:grpSpMkLst>
            <pc:docMk/>
            <pc:sldMk cId="696162810" sldId="397"/>
            <ac:grpSpMk id="24" creationId="{E8ACF89C-CFC3-4D68-B3C4-2BEFB7BBE5F7}"/>
          </ac:grpSpMkLst>
        </pc:grpChg>
        <pc:picChg chg="mod">
          <ac:chgData name="Bozia,Eleni" userId="49ee2bda-131b-4c21-958d-1e5b50c8ab8e" providerId="ADAL" clId="{7C176CA0-231E-D54D-82D2-55570D928F0F}" dt="2020-06-13T20:54:52.402" v="171" actId="26606"/>
          <ac:picMkLst>
            <pc:docMk/>
            <pc:sldMk cId="696162810" sldId="397"/>
            <ac:picMk id="5" creationId="{11CE3BDE-9CCC-2B48-8C65-E00AB3CE985D}"/>
          </ac:picMkLst>
        </pc:picChg>
        <pc:picChg chg="del">
          <ac:chgData name="Bozia,Eleni" userId="49ee2bda-131b-4c21-958d-1e5b50c8ab8e" providerId="ADAL" clId="{7C176CA0-231E-D54D-82D2-55570D928F0F}" dt="2020-06-13T20:54:01.465" v="163"/>
          <ac:picMkLst>
            <pc:docMk/>
            <pc:sldMk cId="696162810" sldId="397"/>
            <ac:picMk id="12" creationId="{012FDCFE-9AD2-4D8A-8CBF-B3AA37EBF6DD}"/>
          </ac:picMkLst>
        </pc:picChg>
        <pc:picChg chg="del">
          <ac:chgData name="Bozia,Eleni" userId="49ee2bda-131b-4c21-958d-1e5b50c8ab8e" providerId="ADAL" clId="{7C176CA0-231E-D54D-82D2-55570D928F0F}" dt="2020-06-13T20:54:01.465" v="163"/>
          <ac:picMkLst>
            <pc:docMk/>
            <pc:sldMk cId="696162810" sldId="397"/>
            <ac:picMk id="30" creationId="{16EFE474-4FE0-4E8F-8F09-5ED2C9E76A84}"/>
          </ac:picMkLst>
        </pc:picChg>
        <pc:cxnChg chg="del">
          <ac:chgData name="Bozia,Eleni" userId="49ee2bda-131b-4c21-958d-1e5b50c8ab8e" providerId="ADAL" clId="{7C176CA0-231E-D54D-82D2-55570D928F0F}" dt="2020-06-13T20:54:01.465" v="163"/>
          <ac:cxnSpMkLst>
            <pc:docMk/>
            <pc:sldMk cId="696162810" sldId="397"/>
            <ac:cxnSpMk id="14" creationId="{FBD463FC-4CA8-4FF4-85A3-AF9F4B98D210}"/>
          </ac:cxnSpMkLst>
        </pc:cxnChg>
        <pc:cxnChg chg="del">
          <ac:chgData name="Bozia,Eleni" userId="49ee2bda-131b-4c21-958d-1e5b50c8ab8e" providerId="ADAL" clId="{7C176CA0-231E-D54D-82D2-55570D928F0F}" dt="2020-06-13T20:54:01.465" v="163"/>
          <ac:cxnSpMkLst>
            <pc:docMk/>
            <pc:sldMk cId="696162810" sldId="397"/>
            <ac:cxnSpMk id="16" creationId="{BECF35C3-8B44-4F4B-BD25-4C01823DB22A}"/>
          </ac:cxnSpMkLst>
        </pc:cxnChg>
        <pc:cxnChg chg="del">
          <ac:chgData name="Bozia,Eleni" userId="49ee2bda-131b-4c21-958d-1e5b50c8ab8e" providerId="ADAL" clId="{7C176CA0-231E-D54D-82D2-55570D928F0F}" dt="2020-06-13T20:54:01.465" v="163"/>
          <ac:cxnSpMkLst>
            <pc:docMk/>
            <pc:sldMk cId="696162810" sldId="397"/>
            <ac:cxnSpMk id="22" creationId="{EE68D41B-9286-479F-9AB7-678C8E348D71}"/>
          </ac:cxnSpMkLst>
        </pc:cxnChg>
        <pc:cxnChg chg="del">
          <ac:chgData name="Bozia,Eleni" userId="49ee2bda-131b-4c21-958d-1e5b50c8ab8e" providerId="ADAL" clId="{7C176CA0-231E-D54D-82D2-55570D928F0F}" dt="2020-06-13T20:54:01.465" v="163"/>
          <ac:cxnSpMkLst>
            <pc:docMk/>
            <pc:sldMk cId="696162810" sldId="397"/>
            <ac:cxnSpMk id="32" creationId="{CF8B8C81-54DC-4AF5-B682-3A2C70A6B55C}"/>
          </ac:cxnSpMkLst>
        </pc:cxnChg>
      </pc:sldChg>
      <pc:sldChg chg="delSp add setBg delDesignElem">
        <pc:chgData name="Bozia,Eleni" userId="49ee2bda-131b-4c21-958d-1e5b50c8ab8e" providerId="ADAL" clId="{7C176CA0-231E-D54D-82D2-55570D928F0F}" dt="2020-06-13T20:54:01.465" v="163"/>
        <pc:sldMkLst>
          <pc:docMk/>
          <pc:sldMk cId="955871653" sldId="398"/>
        </pc:sldMkLst>
        <pc:spChg chg="del">
          <ac:chgData name="Bozia,Eleni" userId="49ee2bda-131b-4c21-958d-1e5b50c8ab8e" providerId="ADAL" clId="{7C176CA0-231E-D54D-82D2-55570D928F0F}" dt="2020-06-13T20:54:01.465" v="163"/>
          <ac:spMkLst>
            <pc:docMk/>
            <pc:sldMk cId="955871653" sldId="398"/>
            <ac:spMk id="12" creationId="{C6870151-9189-4C3A-8379-EF3D95827A0A}"/>
          </ac:spMkLst>
        </pc:spChg>
        <pc:spChg chg="del">
          <ac:chgData name="Bozia,Eleni" userId="49ee2bda-131b-4c21-958d-1e5b50c8ab8e" providerId="ADAL" clId="{7C176CA0-231E-D54D-82D2-55570D928F0F}" dt="2020-06-13T20:54:01.465" v="163"/>
          <ac:spMkLst>
            <pc:docMk/>
            <pc:sldMk cId="955871653" sldId="398"/>
            <ac:spMk id="14" creationId="{123EA69C-102A-4DD0-9547-05DCD271D159}"/>
          </ac:spMkLst>
        </pc:spChg>
        <pc:spChg chg="del">
          <ac:chgData name="Bozia,Eleni" userId="49ee2bda-131b-4c21-958d-1e5b50c8ab8e" providerId="ADAL" clId="{7C176CA0-231E-D54D-82D2-55570D928F0F}" dt="2020-06-13T20:54:01.465" v="163"/>
          <ac:spMkLst>
            <pc:docMk/>
            <pc:sldMk cId="955871653" sldId="398"/>
            <ac:spMk id="16" creationId="{6A862265-5CA3-4C40-8582-7534C3B03C2A}"/>
          </ac:spMkLst>
        </pc:spChg>
        <pc:spChg chg="del">
          <ac:chgData name="Bozia,Eleni" userId="49ee2bda-131b-4c21-958d-1e5b50c8ab8e" providerId="ADAL" clId="{7C176CA0-231E-D54D-82D2-55570D928F0F}" dt="2020-06-13T20:54:01.465" v="163"/>
          <ac:spMkLst>
            <pc:docMk/>
            <pc:sldMk cId="955871653" sldId="398"/>
            <ac:spMk id="18" creationId="{600EF80B-0391-4082-9AF5-F15B091B4CE9}"/>
          </ac:spMkLst>
        </pc:spChg>
        <pc:spChg chg="del">
          <ac:chgData name="Bozia,Eleni" userId="49ee2bda-131b-4c21-958d-1e5b50c8ab8e" providerId="ADAL" clId="{7C176CA0-231E-D54D-82D2-55570D928F0F}" dt="2020-06-13T20:54:01.465" v="163"/>
          <ac:spMkLst>
            <pc:docMk/>
            <pc:sldMk cId="955871653" sldId="398"/>
            <ac:spMk id="22" creationId="{3FBF03E8-C602-4192-9C52-F84B29FDCC88}"/>
          </ac:spMkLst>
        </pc:spChg>
        <pc:cxnChg chg="del">
          <ac:chgData name="Bozia,Eleni" userId="49ee2bda-131b-4c21-958d-1e5b50c8ab8e" providerId="ADAL" clId="{7C176CA0-231E-D54D-82D2-55570D928F0F}" dt="2020-06-13T20:54:01.465" v="163"/>
          <ac:cxnSpMkLst>
            <pc:docMk/>
            <pc:sldMk cId="955871653" sldId="398"/>
            <ac:cxnSpMk id="20" creationId="{D33AC32D-5F44-45F7-A0BD-7C11A86BED57}"/>
          </ac:cxnSpMkLst>
        </pc:cxnChg>
      </pc:sldChg>
      <pc:sldChg chg="addSp delSp modSp new mod setBg">
        <pc:chgData name="Bozia,Eleni" userId="49ee2bda-131b-4c21-958d-1e5b50c8ab8e" providerId="ADAL" clId="{7C176CA0-231E-D54D-82D2-55570D928F0F}" dt="2020-06-18T14:32:16.545" v="557"/>
        <pc:sldMkLst>
          <pc:docMk/>
          <pc:sldMk cId="114580201" sldId="399"/>
        </pc:sldMkLst>
        <pc:spChg chg="del">
          <ac:chgData name="Bozia,Eleni" userId="49ee2bda-131b-4c21-958d-1e5b50c8ab8e" providerId="ADAL" clId="{7C176CA0-231E-D54D-82D2-55570D928F0F}" dt="2020-06-16T19:24:04.934" v="440" actId="26606"/>
          <ac:spMkLst>
            <pc:docMk/>
            <pc:sldMk cId="114580201" sldId="399"/>
            <ac:spMk id="2" creationId="{48875101-48C0-5743-8666-2155D3C56F77}"/>
          </ac:spMkLst>
        </pc:spChg>
        <pc:spChg chg="del">
          <ac:chgData name="Bozia,Eleni" userId="49ee2bda-131b-4c21-958d-1e5b50c8ab8e" providerId="ADAL" clId="{7C176CA0-231E-D54D-82D2-55570D928F0F}" dt="2020-06-16T19:23:57.605" v="437"/>
          <ac:spMkLst>
            <pc:docMk/>
            <pc:sldMk cId="114580201" sldId="399"/>
            <ac:spMk id="3" creationId="{7EA8EDA9-1DD7-AF4B-8BD8-2CC66A864F7D}"/>
          </ac:spMkLst>
        </pc:spChg>
        <pc:spChg chg="add">
          <ac:chgData name="Bozia,Eleni" userId="49ee2bda-131b-4c21-958d-1e5b50c8ab8e" providerId="ADAL" clId="{7C176CA0-231E-D54D-82D2-55570D928F0F}" dt="2020-06-16T19:24:04.934" v="440" actId="26606"/>
          <ac:spMkLst>
            <pc:docMk/>
            <pc:sldMk cId="114580201" sldId="399"/>
            <ac:spMk id="10" creationId="{AA6EC888-B85F-410F-B430-06583E94BEEC}"/>
          </ac:spMkLst>
        </pc:spChg>
        <pc:spChg chg="add">
          <ac:chgData name="Bozia,Eleni" userId="49ee2bda-131b-4c21-958d-1e5b50c8ab8e" providerId="ADAL" clId="{7C176CA0-231E-D54D-82D2-55570D928F0F}" dt="2020-06-16T19:24:04.934" v="440" actId="26606"/>
          <ac:spMkLst>
            <pc:docMk/>
            <pc:sldMk cId="114580201" sldId="399"/>
            <ac:spMk id="12" creationId="{69805AF4-7989-43AB-9A60-14E3F851FB30}"/>
          </ac:spMkLst>
        </pc:spChg>
        <pc:spChg chg="add">
          <ac:chgData name="Bozia,Eleni" userId="49ee2bda-131b-4c21-958d-1e5b50c8ab8e" providerId="ADAL" clId="{7C176CA0-231E-D54D-82D2-55570D928F0F}" dt="2020-06-16T19:24:04.934" v="440" actId="26606"/>
          <ac:spMkLst>
            <pc:docMk/>
            <pc:sldMk cId="114580201" sldId="399"/>
            <ac:spMk id="14" creationId="{E0036B63-B0EC-4AF3-95D3-2E2DCA25FBC6}"/>
          </ac:spMkLst>
        </pc:spChg>
        <pc:picChg chg="add mod">
          <ac:chgData name="Bozia,Eleni" userId="49ee2bda-131b-4c21-958d-1e5b50c8ab8e" providerId="ADAL" clId="{7C176CA0-231E-D54D-82D2-55570D928F0F}" dt="2020-06-18T14:32:16.545" v="557"/>
          <ac:picMkLst>
            <pc:docMk/>
            <pc:sldMk cId="114580201" sldId="399"/>
            <ac:picMk id="5" creationId="{F69250C4-319C-E14F-980C-3EEAB37EFB71}"/>
          </ac:picMkLst>
        </pc:picChg>
      </pc:sldChg>
      <pc:sldChg chg="addSp delSp modSp new del mod setBg">
        <pc:chgData name="Bozia,Eleni" userId="49ee2bda-131b-4c21-958d-1e5b50c8ab8e" providerId="ADAL" clId="{7C176CA0-231E-D54D-82D2-55570D928F0F}" dt="2020-06-14T23:06:02.204" v="349" actId="2696"/>
        <pc:sldMkLst>
          <pc:docMk/>
          <pc:sldMk cId="2041773816" sldId="399"/>
        </pc:sldMkLst>
        <pc:spChg chg="del">
          <ac:chgData name="Bozia,Eleni" userId="49ee2bda-131b-4c21-958d-1e5b50c8ab8e" providerId="ADAL" clId="{7C176CA0-231E-D54D-82D2-55570D928F0F}" dt="2020-06-14T23:01:36.011" v="342" actId="26606"/>
          <ac:spMkLst>
            <pc:docMk/>
            <pc:sldMk cId="2041773816" sldId="399"/>
            <ac:spMk id="2" creationId="{177738CC-224F-2149-B5B7-6E6A91976A47}"/>
          </ac:spMkLst>
        </pc:spChg>
        <pc:spChg chg="del">
          <ac:chgData name="Bozia,Eleni" userId="49ee2bda-131b-4c21-958d-1e5b50c8ab8e" providerId="ADAL" clId="{7C176CA0-231E-D54D-82D2-55570D928F0F}" dt="2020-06-14T23:01:36.011" v="342" actId="26606"/>
          <ac:spMkLst>
            <pc:docMk/>
            <pc:sldMk cId="2041773816" sldId="399"/>
            <ac:spMk id="3" creationId="{5AF14338-FDDF-7140-BCFB-CAE778E6970C}"/>
          </ac:spMkLst>
        </pc:spChg>
        <pc:spChg chg="add">
          <ac:chgData name="Bozia,Eleni" userId="49ee2bda-131b-4c21-958d-1e5b50c8ab8e" providerId="ADAL" clId="{7C176CA0-231E-D54D-82D2-55570D928F0F}" dt="2020-06-14T23:01:36.011" v="342" actId="26606"/>
          <ac:spMkLst>
            <pc:docMk/>
            <pc:sldMk cId="2041773816" sldId="399"/>
            <ac:spMk id="9" creationId="{AA6EC888-B85F-410F-B430-06583E94BEEC}"/>
          </ac:spMkLst>
        </pc:spChg>
        <pc:spChg chg="add">
          <ac:chgData name="Bozia,Eleni" userId="49ee2bda-131b-4c21-958d-1e5b50c8ab8e" providerId="ADAL" clId="{7C176CA0-231E-D54D-82D2-55570D928F0F}" dt="2020-06-14T23:01:36.011" v="342" actId="26606"/>
          <ac:spMkLst>
            <pc:docMk/>
            <pc:sldMk cId="2041773816" sldId="399"/>
            <ac:spMk id="11" creationId="{D488911C-0EC7-40A9-9BCB-CA8A66E4623A}"/>
          </ac:spMkLst>
        </pc:spChg>
        <pc:spChg chg="add">
          <ac:chgData name="Bozia,Eleni" userId="49ee2bda-131b-4c21-958d-1e5b50c8ab8e" providerId="ADAL" clId="{7C176CA0-231E-D54D-82D2-55570D928F0F}" dt="2020-06-14T23:01:36.011" v="342" actId="26606"/>
          <ac:spMkLst>
            <pc:docMk/>
            <pc:sldMk cId="2041773816" sldId="399"/>
            <ac:spMk id="17" creationId="{C8D89F71-9459-4318-ACAE-874616C3ADAD}"/>
          </ac:spMkLst>
        </pc:spChg>
        <pc:grpChg chg="add">
          <ac:chgData name="Bozia,Eleni" userId="49ee2bda-131b-4c21-958d-1e5b50c8ab8e" providerId="ADAL" clId="{7C176CA0-231E-D54D-82D2-55570D928F0F}" dt="2020-06-14T23:01:36.011" v="342" actId="26606"/>
          <ac:grpSpMkLst>
            <pc:docMk/>
            <pc:sldMk cId="2041773816" sldId="399"/>
            <ac:grpSpMk id="13" creationId="{53023EA8-527A-4FA2-A71D-626F912756C6}"/>
          </ac:grpSpMkLst>
        </pc:grpChg>
        <pc:picChg chg="add mod">
          <ac:chgData name="Bozia,Eleni" userId="49ee2bda-131b-4c21-958d-1e5b50c8ab8e" providerId="ADAL" clId="{7C176CA0-231E-D54D-82D2-55570D928F0F}" dt="2020-06-14T23:01:36.011" v="342" actId="26606"/>
          <ac:picMkLst>
            <pc:docMk/>
            <pc:sldMk cId="2041773816" sldId="399"/>
            <ac:picMk id="4" creationId="{FC55B46C-33A4-FF4E-8C4C-32C13235A060}"/>
          </ac:picMkLst>
        </pc:picChg>
      </pc:sldChg>
      <pc:sldChg chg="new del">
        <pc:chgData name="Bozia,Eleni" userId="49ee2bda-131b-4c21-958d-1e5b50c8ab8e" providerId="ADAL" clId="{7C176CA0-231E-D54D-82D2-55570D928F0F}" dt="2020-06-13T21:01:58.308" v="180" actId="2696"/>
        <pc:sldMkLst>
          <pc:docMk/>
          <pc:sldMk cId="2888433838" sldId="399"/>
        </pc:sldMkLst>
      </pc:sldChg>
      <pc:sldMasterChg chg="delSldLayout">
        <pc:chgData name="Bozia,Eleni" userId="49ee2bda-131b-4c21-958d-1e5b50c8ab8e" providerId="ADAL" clId="{7C176CA0-231E-D54D-82D2-55570D928F0F}" dt="2020-06-13T20:53:35.262" v="158" actId="2696"/>
        <pc:sldMasterMkLst>
          <pc:docMk/>
          <pc:sldMasterMk cId="0" sldId="2147483648"/>
        </pc:sldMasterMkLst>
        <pc:sldLayoutChg chg="del">
          <pc:chgData name="Bozia,Eleni" userId="49ee2bda-131b-4c21-958d-1e5b50c8ab8e" providerId="ADAL" clId="{7C176CA0-231E-D54D-82D2-55570D928F0F}" dt="2020-06-13T20:53:35.262" v="158" actId="2696"/>
          <pc:sldLayoutMkLst>
            <pc:docMk/>
            <pc:sldMasterMk cId="0" sldId="2147483648"/>
            <pc:sldLayoutMk cId="3224852298" sldId="21474836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www.wordsift.com/" TargetMode="External"/><Relationship Id="rId2" Type="http://schemas.openxmlformats.org/officeDocument/2006/relationships/hyperlink" Target="https://www.jasondavies.com/wordcloud/" TargetMode="External"/><Relationship Id="rId1" Type="http://schemas.openxmlformats.org/officeDocument/2006/relationships/hyperlink" Target="http://www.online-utility.org/text/analyzer.jsp" TargetMode="External"/><Relationship Id="rId5" Type="http://schemas.openxmlformats.org/officeDocument/2006/relationships/hyperlink" Target="http://voyant-tools.org/tool/Bubbles/" TargetMode="External"/><Relationship Id="rId4" Type="http://schemas.openxmlformats.org/officeDocument/2006/relationships/hyperlink" Target="https://infranodus.com/"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dh101.humanities.ucla.edu/?page_id=46" TargetMode="External"/><Relationship Id="rId7" Type="http://schemas.openxmlformats.org/officeDocument/2006/relationships/image" Target="../media/image8.svg"/><Relationship Id="rId2" Type="http://schemas.openxmlformats.org/officeDocument/2006/relationships/hyperlink" Target="http://dh101.humanities.ucla.edu/?page_id=40" TargetMode="External"/><Relationship Id="rId1" Type="http://schemas.openxmlformats.org/officeDocument/2006/relationships/hyperlink" Target="http://www.themacroscope.org/?page_id=362"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diagrams/_rels/data3.xml.rels><?xml version="1.0" encoding="UTF-8" standalone="yes"?>
<Relationships xmlns="http://schemas.openxmlformats.org/package/2006/relationships"><Relationship Id="rId2" Type="http://schemas.openxmlformats.org/officeDocument/2006/relationships/hyperlink" Target="http://www.latimes.com/science/sciencenow/la-sci-sn-shakespeare-play-linguistic-analysis-20150410-story.html" TargetMode="External"/><Relationship Id="rId1" Type="http://schemas.openxmlformats.org/officeDocument/2006/relationships/hyperlink" Target="http://www.stat.columbia.edu/~gelman/stuff_for_blog/Airoldi_PS_Final.pdf"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hyperlink" Target="http://uir.unisa.ac.za/bitstream/handle/10500/13324/dissertation_michell_cs.pdf?sequence=1" TargetMode="External"/><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news.bbc.co.uk/2/hi/5083986.stm?ls" TargetMode="External"/><Relationship Id="rId1" Type="http://schemas.openxmlformats.org/officeDocument/2006/relationships/hyperlink" Target="https://web.archive.org/web/20060630113842/chronicle.com/temp/reprint.php?id=4fvlt82gn640d1rp48srbpjsvlzhmyrs" TargetMode="Externa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hyperlink" Target="http://ieeexplore.ieee.org/document/1265079/?tp=&amp;arnumber=1265079&amp;contentType=Conference%20Publications&amp;sortType=asc_p_Sequence&amp;filter=AND(p_IS_Number:28293)&amp;rowsPerPage=75" TargetMode="External"/><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hyperlink" Target="http://www.techrepublic.com/resource-library/whitepapers/classification-of-instant-messaging-communications-for-forensics-analysis/" TargetMode="External"/><Relationship Id="rId9" Type="http://schemas.openxmlformats.org/officeDocument/2006/relationships/image" Target="../media/image28.svg"/><Relationship Id="rId14" Type="http://schemas.openxmlformats.org/officeDocument/2006/relationships/image" Target="../media/image33.png"/></Relationships>
</file>

<file path=ppt/diagrams/_rels/data5.xml.rels><?xml version="1.0" encoding="UTF-8" standalone="yes"?>
<Relationships xmlns="http://schemas.openxmlformats.org/package/2006/relationships"><Relationship Id="rId1" Type="http://schemas.openxmlformats.org/officeDocument/2006/relationships/hyperlink" Target="http://www.biostat.jhsph.edu/~rpeng/papers/archive/authorship-tas2-final.pdf" TargetMode="External"/></Relationships>
</file>

<file path=ppt/diagrams/_rels/data6.xml.rels><?xml version="1.0" encoding="UTF-8" standalone="yes"?>
<Relationships xmlns="http://schemas.openxmlformats.org/package/2006/relationships"><Relationship Id="rId3" Type="http://schemas.openxmlformats.org/officeDocument/2006/relationships/hyperlink" Target="http://stylene.be/" TargetMode="External"/><Relationship Id="rId2" Type="http://schemas.openxmlformats.org/officeDocument/2006/relationships/hyperlink" Target="http://www.philocomp.net/humanities/signature.htm" TargetMode="External"/><Relationship Id="rId1" Type="http://schemas.openxmlformats.org/officeDocument/2006/relationships/hyperlink" Target="https://github.com/evllabs/JGAAP" TargetMode="External"/><Relationship Id="rId4" Type="http://schemas.openxmlformats.org/officeDocument/2006/relationships/hyperlink" Target="https://sites.google.com/site/computationalstylistics/stylo"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www.online-utility.org/text/analyzer.jsp" TargetMode="External"/><Relationship Id="rId2" Type="http://schemas.openxmlformats.org/officeDocument/2006/relationships/hyperlink" Target="https://www.jasondavies.com/wordcloud/" TargetMode="External"/><Relationship Id="rId1" Type="http://schemas.openxmlformats.org/officeDocument/2006/relationships/hyperlink" Target="http://www.wordsift.com/" TargetMode="External"/><Relationship Id="rId5" Type="http://schemas.openxmlformats.org/officeDocument/2006/relationships/hyperlink" Target="http://voyant-tools.org/tool/Bubbles/" TargetMode="External"/><Relationship Id="rId4" Type="http://schemas.openxmlformats.org/officeDocument/2006/relationships/hyperlink" Target="https://infranodus.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hyperlink" Target="http://www.themacroscope.org/?page_id=362" TargetMode="External"/><Relationship Id="rId7"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hyperlink" Target="http://dh101.humanities.ucla.edu/?page_id=40" TargetMode="External"/><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hyperlink" Target="http://dh101.humanities.ucla.edu/?page_id=46"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www.latimes.com/science/sciencenow/la-sci-sn-shakespeare-play-linguistic-analysis-20150410-story.html" TargetMode="External"/><Relationship Id="rId1" Type="http://schemas.openxmlformats.org/officeDocument/2006/relationships/hyperlink" Target="http://www.stat.columbia.edu/~gelman/stuff_for_blog/Airoldi_PS_Final.pdf"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hyperlink" Target="https://web.archive.org/web/20060630113842/chronicle.com/temp/reprint.php?id=4fvlt82gn640d1rp48srbpjsvlzhmyrs" TargetMode="External"/><Relationship Id="rId7" Type="http://schemas.openxmlformats.org/officeDocument/2006/relationships/image" Target="../media/image29.png"/><Relationship Id="rId12" Type="http://schemas.openxmlformats.org/officeDocument/2006/relationships/hyperlink" Target="http://www.techrepublic.com/resource-library/whitepapers/classification-of-instant-messaging-communications-for-forensics-analysis/" TargetMode="External"/><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hyperlink" Target="http://news.bbc.co.uk/2/hi/5083986.stm?ls" TargetMode="External"/><Relationship Id="rId11" Type="http://schemas.openxmlformats.org/officeDocument/2006/relationships/image" Target="../media/image32.svg"/><Relationship Id="rId5" Type="http://schemas.openxmlformats.org/officeDocument/2006/relationships/image" Target="../media/image28.svg"/><Relationship Id="rId15" Type="http://schemas.openxmlformats.org/officeDocument/2006/relationships/hyperlink" Target="http://ieeexplore.ieee.org/document/1265079/?tp=&amp;arnumber=1265079&amp;contentType=Conference%20Publications&amp;sortType=asc_p_Sequence&amp;filter=AND(p_IS_Number:28293)&amp;rowsPerPage=75" TargetMode="External"/><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hyperlink" Target="http://uir.unisa.ac.za/bitstream/handle/10500/13324/dissertation_michell_cs.pdf?sequence=1" TargetMode="External"/><Relationship Id="rId1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1" Type="http://schemas.openxmlformats.org/officeDocument/2006/relationships/hyperlink" Target="http://www.biostat.jhsph.edu/~rpeng/papers/archive/authorship-tas2-final.pdf"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tylene.be/" TargetMode="External"/><Relationship Id="rId2" Type="http://schemas.openxmlformats.org/officeDocument/2006/relationships/hyperlink" Target="http://www.philocomp.net/humanities/signature.htm" TargetMode="External"/><Relationship Id="rId1" Type="http://schemas.openxmlformats.org/officeDocument/2006/relationships/hyperlink" Target="https://github.com/evllabs/JGAAP" TargetMode="External"/><Relationship Id="rId4" Type="http://schemas.openxmlformats.org/officeDocument/2006/relationships/hyperlink" Target="https://sites.google.com/site/computationalstylistics/stylo"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50F26-81E9-4124-8FCB-E1199663906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FA54BCF-A064-4BE4-9BBA-342A7C703B6E}">
      <dgm:prSet/>
      <dgm:spPr/>
      <dgm:t>
        <a:bodyPr/>
        <a:lstStyle/>
        <a:p>
          <a:r>
            <a:rPr lang="en-US"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http://www.online-utility.org/text/analyzer.jsp</a:t>
          </a:r>
          <a:endParaRPr lang="en-US" dirty="0">
            <a:solidFill>
              <a:schemeClr val="tx1"/>
            </a:solidFill>
          </a:endParaRPr>
        </a:p>
      </dgm:t>
    </dgm:pt>
    <dgm:pt modelId="{5EEE6B83-353D-42EC-B3E3-742FA28DD4BC}" type="parTrans" cxnId="{9085B5DD-F3C2-4795-9B82-00BDED0046A8}">
      <dgm:prSet/>
      <dgm:spPr/>
      <dgm:t>
        <a:bodyPr/>
        <a:lstStyle/>
        <a:p>
          <a:endParaRPr lang="en-US"/>
        </a:p>
      </dgm:t>
    </dgm:pt>
    <dgm:pt modelId="{057A07BA-E467-40DC-997E-E4E363E132C9}" type="sibTrans" cxnId="{9085B5DD-F3C2-4795-9B82-00BDED0046A8}">
      <dgm:prSet/>
      <dgm:spPr/>
      <dgm:t>
        <a:bodyPr/>
        <a:lstStyle/>
        <a:p>
          <a:endParaRPr lang="en-US"/>
        </a:p>
      </dgm:t>
    </dgm:pt>
    <dgm:pt modelId="{6F280463-43F2-4EAD-8017-5CC39E122F3D}">
      <dgm:prSet/>
      <dgm:spPr/>
      <dgm:t>
        <a:bodyPr/>
        <a:lstStyle/>
        <a:p>
          <a:r>
            <a:rPr lang="en-US" u="sng"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https://www.jasondavies.com/wordcloud/#</a:t>
          </a:r>
          <a:endParaRPr lang="en-US" dirty="0">
            <a:solidFill>
              <a:schemeClr val="tx1"/>
            </a:solidFill>
          </a:endParaRPr>
        </a:p>
      </dgm:t>
    </dgm:pt>
    <dgm:pt modelId="{4A33013D-F17D-41C9-B4E0-FD9B27E1E1B5}" type="parTrans" cxnId="{37FC9A20-23D1-4F40-A890-732097CE972D}">
      <dgm:prSet/>
      <dgm:spPr/>
      <dgm:t>
        <a:bodyPr/>
        <a:lstStyle/>
        <a:p>
          <a:endParaRPr lang="en-US"/>
        </a:p>
      </dgm:t>
    </dgm:pt>
    <dgm:pt modelId="{08896734-F201-439E-B761-712DFA2E4702}" type="sibTrans" cxnId="{37FC9A20-23D1-4F40-A890-732097CE972D}">
      <dgm:prSet/>
      <dgm:spPr/>
      <dgm:t>
        <a:bodyPr/>
        <a:lstStyle/>
        <a:p>
          <a:endParaRPr lang="en-US"/>
        </a:p>
      </dgm:t>
    </dgm:pt>
    <dgm:pt modelId="{C17ACA99-44CB-4324-A0C5-1D6AAC61B460}">
      <dgm:prSet/>
      <dgm:spPr/>
      <dgm:t>
        <a:bodyPr/>
        <a:lstStyle/>
        <a:p>
          <a:r>
            <a:rPr lang="en-US" u="sng"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www.wordsift.com</a:t>
          </a:r>
          <a:endParaRPr lang="en-US" dirty="0">
            <a:solidFill>
              <a:schemeClr val="tx1"/>
            </a:solidFill>
          </a:endParaRPr>
        </a:p>
      </dgm:t>
    </dgm:pt>
    <dgm:pt modelId="{8623311B-E3D4-4F4B-8112-16851C100D20}" type="parTrans" cxnId="{5E182D76-6BBC-465C-B883-608DBB91ABE6}">
      <dgm:prSet/>
      <dgm:spPr/>
      <dgm:t>
        <a:bodyPr/>
        <a:lstStyle/>
        <a:p>
          <a:endParaRPr lang="en-US"/>
        </a:p>
      </dgm:t>
    </dgm:pt>
    <dgm:pt modelId="{65884011-9D88-4418-94FB-D64A00B68A6F}" type="sibTrans" cxnId="{5E182D76-6BBC-465C-B883-608DBB91ABE6}">
      <dgm:prSet/>
      <dgm:spPr/>
      <dgm:t>
        <a:bodyPr/>
        <a:lstStyle/>
        <a:p>
          <a:endParaRPr lang="en-US"/>
        </a:p>
      </dgm:t>
    </dgm:pt>
    <dgm:pt modelId="{D96B7AC0-0019-4019-B32F-8C79FF8D42FA}">
      <dgm:prSet/>
      <dgm:spPr/>
      <dgm:t>
        <a:bodyPr/>
        <a:lstStyle/>
        <a:p>
          <a:r>
            <a:rPr lang="en-US" u="sng" dirty="0">
              <a:solidFill>
                <a:schemeClr val="tx1"/>
              </a:solidFill>
            </a:rPr>
            <a:t>www.infranodus</a:t>
          </a:r>
          <a:r>
            <a:rPr lang="en-US" u="sng" dirty="0">
              <a:solidFill>
                <a:schemeClr val="tx1"/>
              </a:solidFill>
              <a:hlinkClick xmlns:r="http://schemas.openxmlformats.org/officeDocument/2006/relationships" r:id="rId4"/>
            </a:rPr>
            <a:t>.</a:t>
          </a:r>
          <a:r>
            <a:rPr lang="en-US" u="sng" dirty="0">
              <a:solidFill>
                <a:schemeClr val="tx1"/>
              </a:solidFill>
            </a:rPr>
            <a:t>com</a:t>
          </a:r>
          <a:endParaRPr lang="en-US" dirty="0">
            <a:solidFill>
              <a:schemeClr val="tx1"/>
            </a:solidFill>
          </a:endParaRPr>
        </a:p>
      </dgm:t>
    </dgm:pt>
    <dgm:pt modelId="{BDABAA27-CD7A-4C28-84FB-167FE3B0ECB9}" type="parTrans" cxnId="{6FDDD95B-FAEB-4A80-B86E-F308BBD4437A}">
      <dgm:prSet/>
      <dgm:spPr/>
      <dgm:t>
        <a:bodyPr/>
        <a:lstStyle/>
        <a:p>
          <a:endParaRPr lang="en-US"/>
        </a:p>
      </dgm:t>
    </dgm:pt>
    <dgm:pt modelId="{87F73D5E-195B-4C3F-9FB2-27163DE62E81}" type="sibTrans" cxnId="{6FDDD95B-FAEB-4A80-B86E-F308BBD4437A}">
      <dgm:prSet/>
      <dgm:spPr/>
      <dgm:t>
        <a:bodyPr/>
        <a:lstStyle/>
        <a:p>
          <a:endParaRPr lang="en-US"/>
        </a:p>
      </dgm:t>
    </dgm:pt>
    <dgm:pt modelId="{7FC1DC6C-D818-4327-B298-2B5750AF43BD}">
      <dgm:prSet/>
      <dgm:spPr/>
      <dgm:t>
        <a:bodyPr/>
        <a:lstStyle/>
        <a:p>
          <a:r>
            <a:rPr lang="en-US" u="sng"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http://voyant-tools.org/tool/Bubbles/</a:t>
          </a:r>
          <a:r>
            <a:rPr lang="en-US" dirty="0">
              <a:solidFill>
                <a:schemeClr val="tx1"/>
              </a:solidFill>
            </a:rPr>
            <a:t> </a:t>
          </a:r>
        </a:p>
      </dgm:t>
    </dgm:pt>
    <dgm:pt modelId="{4FF70CDB-2C75-47BC-9630-B048B31C646C}" type="parTrans" cxnId="{D51AF985-18B0-4478-B87A-5EFF85093D99}">
      <dgm:prSet/>
      <dgm:spPr/>
      <dgm:t>
        <a:bodyPr/>
        <a:lstStyle/>
        <a:p>
          <a:endParaRPr lang="en-US"/>
        </a:p>
      </dgm:t>
    </dgm:pt>
    <dgm:pt modelId="{91D62869-8B19-4770-A9EC-68D51FA7BAB2}" type="sibTrans" cxnId="{D51AF985-18B0-4478-B87A-5EFF85093D99}">
      <dgm:prSet/>
      <dgm:spPr/>
      <dgm:t>
        <a:bodyPr/>
        <a:lstStyle/>
        <a:p>
          <a:endParaRPr lang="en-US"/>
        </a:p>
      </dgm:t>
    </dgm:pt>
    <dgm:pt modelId="{F13DF488-3115-374F-96C2-B9B456572933}" type="pres">
      <dgm:prSet presAssocID="{5A550F26-81E9-4124-8FCB-E11996639068}" presName="outerComposite" presStyleCnt="0">
        <dgm:presLayoutVars>
          <dgm:chMax val="5"/>
          <dgm:dir/>
          <dgm:resizeHandles val="exact"/>
        </dgm:presLayoutVars>
      </dgm:prSet>
      <dgm:spPr/>
    </dgm:pt>
    <dgm:pt modelId="{CD4601B9-1F01-114B-8855-1450F7FBB4FD}" type="pres">
      <dgm:prSet presAssocID="{5A550F26-81E9-4124-8FCB-E11996639068}" presName="dummyMaxCanvas" presStyleCnt="0">
        <dgm:presLayoutVars/>
      </dgm:prSet>
      <dgm:spPr/>
    </dgm:pt>
    <dgm:pt modelId="{4B8EF289-4E90-9140-819C-B26839308A4F}" type="pres">
      <dgm:prSet presAssocID="{5A550F26-81E9-4124-8FCB-E11996639068}" presName="FiveNodes_1" presStyleLbl="node1" presStyleIdx="0" presStyleCnt="5">
        <dgm:presLayoutVars>
          <dgm:bulletEnabled val="1"/>
        </dgm:presLayoutVars>
      </dgm:prSet>
      <dgm:spPr/>
    </dgm:pt>
    <dgm:pt modelId="{AAA5DD1D-A323-8143-9AD3-9DB1ACD1FAA0}" type="pres">
      <dgm:prSet presAssocID="{5A550F26-81E9-4124-8FCB-E11996639068}" presName="FiveNodes_2" presStyleLbl="node1" presStyleIdx="1" presStyleCnt="5">
        <dgm:presLayoutVars>
          <dgm:bulletEnabled val="1"/>
        </dgm:presLayoutVars>
      </dgm:prSet>
      <dgm:spPr/>
    </dgm:pt>
    <dgm:pt modelId="{6E7C7240-B0CC-474B-9080-3969AFFB7186}" type="pres">
      <dgm:prSet presAssocID="{5A550F26-81E9-4124-8FCB-E11996639068}" presName="FiveNodes_3" presStyleLbl="node1" presStyleIdx="2" presStyleCnt="5">
        <dgm:presLayoutVars>
          <dgm:bulletEnabled val="1"/>
        </dgm:presLayoutVars>
      </dgm:prSet>
      <dgm:spPr/>
    </dgm:pt>
    <dgm:pt modelId="{56EE55A1-7854-5440-9122-6D82485CA870}" type="pres">
      <dgm:prSet presAssocID="{5A550F26-81E9-4124-8FCB-E11996639068}" presName="FiveNodes_4" presStyleLbl="node1" presStyleIdx="3" presStyleCnt="5">
        <dgm:presLayoutVars>
          <dgm:bulletEnabled val="1"/>
        </dgm:presLayoutVars>
      </dgm:prSet>
      <dgm:spPr/>
    </dgm:pt>
    <dgm:pt modelId="{B9BB0323-675D-7F47-84D3-D7ECD8CBFED0}" type="pres">
      <dgm:prSet presAssocID="{5A550F26-81E9-4124-8FCB-E11996639068}" presName="FiveNodes_5" presStyleLbl="node1" presStyleIdx="4" presStyleCnt="5">
        <dgm:presLayoutVars>
          <dgm:bulletEnabled val="1"/>
        </dgm:presLayoutVars>
      </dgm:prSet>
      <dgm:spPr/>
    </dgm:pt>
    <dgm:pt modelId="{85AF7ADE-E483-F147-A5EB-B6DD2B8733E4}" type="pres">
      <dgm:prSet presAssocID="{5A550F26-81E9-4124-8FCB-E11996639068}" presName="FiveConn_1-2" presStyleLbl="fgAccFollowNode1" presStyleIdx="0" presStyleCnt="4">
        <dgm:presLayoutVars>
          <dgm:bulletEnabled val="1"/>
        </dgm:presLayoutVars>
      </dgm:prSet>
      <dgm:spPr/>
    </dgm:pt>
    <dgm:pt modelId="{49E96F5C-A390-1642-9C71-B08675D0B100}" type="pres">
      <dgm:prSet presAssocID="{5A550F26-81E9-4124-8FCB-E11996639068}" presName="FiveConn_2-3" presStyleLbl="fgAccFollowNode1" presStyleIdx="1" presStyleCnt="4">
        <dgm:presLayoutVars>
          <dgm:bulletEnabled val="1"/>
        </dgm:presLayoutVars>
      </dgm:prSet>
      <dgm:spPr/>
    </dgm:pt>
    <dgm:pt modelId="{315E5ECF-5D52-904E-8010-454A3226CC06}" type="pres">
      <dgm:prSet presAssocID="{5A550F26-81E9-4124-8FCB-E11996639068}" presName="FiveConn_3-4" presStyleLbl="fgAccFollowNode1" presStyleIdx="2" presStyleCnt="4">
        <dgm:presLayoutVars>
          <dgm:bulletEnabled val="1"/>
        </dgm:presLayoutVars>
      </dgm:prSet>
      <dgm:spPr/>
    </dgm:pt>
    <dgm:pt modelId="{48EEE678-6D87-514E-BEC1-84377CE05321}" type="pres">
      <dgm:prSet presAssocID="{5A550F26-81E9-4124-8FCB-E11996639068}" presName="FiveConn_4-5" presStyleLbl="fgAccFollowNode1" presStyleIdx="3" presStyleCnt="4">
        <dgm:presLayoutVars>
          <dgm:bulletEnabled val="1"/>
        </dgm:presLayoutVars>
      </dgm:prSet>
      <dgm:spPr/>
    </dgm:pt>
    <dgm:pt modelId="{9D2CA191-B3AF-454B-99C8-738C719734B3}" type="pres">
      <dgm:prSet presAssocID="{5A550F26-81E9-4124-8FCB-E11996639068}" presName="FiveNodes_1_text" presStyleLbl="node1" presStyleIdx="4" presStyleCnt="5">
        <dgm:presLayoutVars>
          <dgm:bulletEnabled val="1"/>
        </dgm:presLayoutVars>
      </dgm:prSet>
      <dgm:spPr/>
    </dgm:pt>
    <dgm:pt modelId="{7DDB8034-FD96-DD48-8FF8-B93BBBF7759D}" type="pres">
      <dgm:prSet presAssocID="{5A550F26-81E9-4124-8FCB-E11996639068}" presName="FiveNodes_2_text" presStyleLbl="node1" presStyleIdx="4" presStyleCnt="5">
        <dgm:presLayoutVars>
          <dgm:bulletEnabled val="1"/>
        </dgm:presLayoutVars>
      </dgm:prSet>
      <dgm:spPr/>
    </dgm:pt>
    <dgm:pt modelId="{CE54DB3E-6921-2647-8694-1F542FD85F32}" type="pres">
      <dgm:prSet presAssocID="{5A550F26-81E9-4124-8FCB-E11996639068}" presName="FiveNodes_3_text" presStyleLbl="node1" presStyleIdx="4" presStyleCnt="5">
        <dgm:presLayoutVars>
          <dgm:bulletEnabled val="1"/>
        </dgm:presLayoutVars>
      </dgm:prSet>
      <dgm:spPr/>
    </dgm:pt>
    <dgm:pt modelId="{19C84683-B258-6347-8BE4-75EF3B87A332}" type="pres">
      <dgm:prSet presAssocID="{5A550F26-81E9-4124-8FCB-E11996639068}" presName="FiveNodes_4_text" presStyleLbl="node1" presStyleIdx="4" presStyleCnt="5">
        <dgm:presLayoutVars>
          <dgm:bulletEnabled val="1"/>
        </dgm:presLayoutVars>
      </dgm:prSet>
      <dgm:spPr/>
    </dgm:pt>
    <dgm:pt modelId="{B2EE93E8-4630-2342-97B6-B378482A876F}" type="pres">
      <dgm:prSet presAssocID="{5A550F26-81E9-4124-8FCB-E11996639068}" presName="FiveNodes_5_text" presStyleLbl="node1" presStyleIdx="4" presStyleCnt="5">
        <dgm:presLayoutVars>
          <dgm:bulletEnabled val="1"/>
        </dgm:presLayoutVars>
      </dgm:prSet>
      <dgm:spPr/>
    </dgm:pt>
  </dgm:ptLst>
  <dgm:cxnLst>
    <dgm:cxn modelId="{18E56106-F87F-3A45-8CE2-F6396F237231}" type="presOf" srcId="{6FA54BCF-A064-4BE4-9BBA-342A7C703B6E}" destId="{CE54DB3E-6921-2647-8694-1F542FD85F32}" srcOrd="1" destOrd="0" presId="urn:microsoft.com/office/officeart/2005/8/layout/vProcess5"/>
    <dgm:cxn modelId="{37FC9A20-23D1-4F40-A890-732097CE972D}" srcId="{5A550F26-81E9-4124-8FCB-E11996639068}" destId="{6F280463-43F2-4EAD-8017-5CC39E122F3D}" srcOrd="1" destOrd="0" parTransId="{4A33013D-F17D-41C9-B4E0-FD9B27E1E1B5}" sibTransId="{08896734-F201-439E-B761-712DFA2E4702}"/>
    <dgm:cxn modelId="{D33F9D2E-86F2-554B-8E1E-67601160C61E}" type="presOf" srcId="{6FA54BCF-A064-4BE4-9BBA-342A7C703B6E}" destId="{6E7C7240-B0CC-474B-9080-3969AFFB7186}" srcOrd="0" destOrd="0" presId="urn:microsoft.com/office/officeart/2005/8/layout/vProcess5"/>
    <dgm:cxn modelId="{99C8613A-4725-4643-BB56-C27FC3A2DC4D}" type="presOf" srcId="{6F280463-43F2-4EAD-8017-5CC39E122F3D}" destId="{7DDB8034-FD96-DD48-8FF8-B93BBBF7759D}" srcOrd="1" destOrd="0" presId="urn:microsoft.com/office/officeart/2005/8/layout/vProcess5"/>
    <dgm:cxn modelId="{BADCE554-65C3-2F4B-8E83-1A601D2C45B8}" type="presOf" srcId="{C17ACA99-44CB-4324-A0C5-1D6AAC61B460}" destId="{9D2CA191-B3AF-454B-99C8-738C719734B3}" srcOrd="1" destOrd="0" presId="urn:microsoft.com/office/officeart/2005/8/layout/vProcess5"/>
    <dgm:cxn modelId="{6FDDD95B-FAEB-4A80-B86E-F308BBD4437A}" srcId="{5A550F26-81E9-4124-8FCB-E11996639068}" destId="{D96B7AC0-0019-4019-B32F-8C79FF8D42FA}" srcOrd="3" destOrd="0" parTransId="{BDABAA27-CD7A-4C28-84FB-167FE3B0ECB9}" sibTransId="{87F73D5E-195B-4C3F-9FB2-27163DE62E81}"/>
    <dgm:cxn modelId="{C0385273-3D86-2548-A55E-FFE19AE9481B}" type="presOf" srcId="{6F280463-43F2-4EAD-8017-5CC39E122F3D}" destId="{AAA5DD1D-A323-8143-9AD3-9DB1ACD1FAA0}" srcOrd="0" destOrd="0" presId="urn:microsoft.com/office/officeart/2005/8/layout/vProcess5"/>
    <dgm:cxn modelId="{5E182D76-6BBC-465C-B883-608DBB91ABE6}" srcId="{5A550F26-81E9-4124-8FCB-E11996639068}" destId="{C17ACA99-44CB-4324-A0C5-1D6AAC61B460}" srcOrd="0" destOrd="0" parTransId="{8623311B-E3D4-4F4B-8112-16851C100D20}" sibTransId="{65884011-9D88-4418-94FB-D64A00B68A6F}"/>
    <dgm:cxn modelId="{D51AF985-18B0-4478-B87A-5EFF85093D99}" srcId="{5A550F26-81E9-4124-8FCB-E11996639068}" destId="{7FC1DC6C-D818-4327-B298-2B5750AF43BD}" srcOrd="4" destOrd="0" parTransId="{4FF70CDB-2C75-47BC-9630-B048B31C646C}" sibTransId="{91D62869-8B19-4770-A9EC-68D51FA7BAB2}"/>
    <dgm:cxn modelId="{A0DFA28C-8B62-274D-8526-3F3AF0CB570E}" type="presOf" srcId="{D96B7AC0-0019-4019-B32F-8C79FF8D42FA}" destId="{19C84683-B258-6347-8BE4-75EF3B87A332}" srcOrd="1" destOrd="0" presId="urn:microsoft.com/office/officeart/2005/8/layout/vProcess5"/>
    <dgm:cxn modelId="{597837A0-11D9-8A44-A2E8-2AA826AD8E93}" type="presOf" srcId="{7FC1DC6C-D818-4327-B298-2B5750AF43BD}" destId="{B2EE93E8-4630-2342-97B6-B378482A876F}" srcOrd="1" destOrd="0" presId="urn:microsoft.com/office/officeart/2005/8/layout/vProcess5"/>
    <dgm:cxn modelId="{5447C1A3-F072-5145-87E0-090405F889CF}" type="presOf" srcId="{08896734-F201-439E-B761-712DFA2E4702}" destId="{49E96F5C-A390-1642-9C71-B08675D0B100}" srcOrd="0" destOrd="0" presId="urn:microsoft.com/office/officeart/2005/8/layout/vProcess5"/>
    <dgm:cxn modelId="{245DC9B3-BB43-EE4F-BD3A-BCD47CB67727}" type="presOf" srcId="{D96B7AC0-0019-4019-B32F-8C79FF8D42FA}" destId="{56EE55A1-7854-5440-9122-6D82485CA870}" srcOrd="0" destOrd="0" presId="urn:microsoft.com/office/officeart/2005/8/layout/vProcess5"/>
    <dgm:cxn modelId="{A31AD4B8-5E13-8647-B552-76CD0C1F1734}" type="presOf" srcId="{057A07BA-E467-40DC-997E-E4E363E132C9}" destId="{315E5ECF-5D52-904E-8010-454A3226CC06}" srcOrd="0" destOrd="0" presId="urn:microsoft.com/office/officeart/2005/8/layout/vProcess5"/>
    <dgm:cxn modelId="{990289D2-6894-C54A-93FA-D615AF5138B9}" type="presOf" srcId="{87F73D5E-195B-4C3F-9FB2-27163DE62E81}" destId="{48EEE678-6D87-514E-BEC1-84377CE05321}" srcOrd="0" destOrd="0" presId="urn:microsoft.com/office/officeart/2005/8/layout/vProcess5"/>
    <dgm:cxn modelId="{308743D4-734D-1643-B385-2CF13424EDB7}" type="presOf" srcId="{7FC1DC6C-D818-4327-B298-2B5750AF43BD}" destId="{B9BB0323-675D-7F47-84D3-D7ECD8CBFED0}" srcOrd="0" destOrd="0" presId="urn:microsoft.com/office/officeart/2005/8/layout/vProcess5"/>
    <dgm:cxn modelId="{9085B5DD-F3C2-4795-9B82-00BDED0046A8}" srcId="{5A550F26-81E9-4124-8FCB-E11996639068}" destId="{6FA54BCF-A064-4BE4-9BBA-342A7C703B6E}" srcOrd="2" destOrd="0" parTransId="{5EEE6B83-353D-42EC-B3E3-742FA28DD4BC}" sibTransId="{057A07BA-E467-40DC-997E-E4E363E132C9}"/>
    <dgm:cxn modelId="{0A435FE9-F71C-E34B-AC8A-2E89831E65A9}" type="presOf" srcId="{65884011-9D88-4418-94FB-D64A00B68A6F}" destId="{85AF7ADE-E483-F147-A5EB-B6DD2B8733E4}" srcOrd="0" destOrd="0" presId="urn:microsoft.com/office/officeart/2005/8/layout/vProcess5"/>
    <dgm:cxn modelId="{B82367F2-1FD0-7D41-B7DC-E9832DB7D455}" type="presOf" srcId="{C17ACA99-44CB-4324-A0C5-1D6AAC61B460}" destId="{4B8EF289-4E90-9140-819C-B26839308A4F}" srcOrd="0" destOrd="0" presId="urn:microsoft.com/office/officeart/2005/8/layout/vProcess5"/>
    <dgm:cxn modelId="{F02336F7-9E97-584F-89D8-5B54ACD92314}" type="presOf" srcId="{5A550F26-81E9-4124-8FCB-E11996639068}" destId="{F13DF488-3115-374F-96C2-B9B456572933}" srcOrd="0" destOrd="0" presId="urn:microsoft.com/office/officeart/2005/8/layout/vProcess5"/>
    <dgm:cxn modelId="{C7C43F41-81A0-A84A-91EB-4A24C51F59CB}" type="presParOf" srcId="{F13DF488-3115-374F-96C2-B9B456572933}" destId="{CD4601B9-1F01-114B-8855-1450F7FBB4FD}" srcOrd="0" destOrd="0" presId="urn:microsoft.com/office/officeart/2005/8/layout/vProcess5"/>
    <dgm:cxn modelId="{DEE1BF8D-F06C-E748-AE41-2E69BC682821}" type="presParOf" srcId="{F13DF488-3115-374F-96C2-B9B456572933}" destId="{4B8EF289-4E90-9140-819C-B26839308A4F}" srcOrd="1" destOrd="0" presId="urn:microsoft.com/office/officeart/2005/8/layout/vProcess5"/>
    <dgm:cxn modelId="{BAE62A9E-79D7-044E-B05B-38614FC2F91A}" type="presParOf" srcId="{F13DF488-3115-374F-96C2-B9B456572933}" destId="{AAA5DD1D-A323-8143-9AD3-9DB1ACD1FAA0}" srcOrd="2" destOrd="0" presId="urn:microsoft.com/office/officeart/2005/8/layout/vProcess5"/>
    <dgm:cxn modelId="{DFC538CC-1C1D-064F-B838-F52F8AF40EFD}" type="presParOf" srcId="{F13DF488-3115-374F-96C2-B9B456572933}" destId="{6E7C7240-B0CC-474B-9080-3969AFFB7186}" srcOrd="3" destOrd="0" presId="urn:microsoft.com/office/officeart/2005/8/layout/vProcess5"/>
    <dgm:cxn modelId="{5A05791E-DB57-8E42-B59E-B861C6DE06F0}" type="presParOf" srcId="{F13DF488-3115-374F-96C2-B9B456572933}" destId="{56EE55A1-7854-5440-9122-6D82485CA870}" srcOrd="4" destOrd="0" presId="urn:microsoft.com/office/officeart/2005/8/layout/vProcess5"/>
    <dgm:cxn modelId="{939B657D-590E-6E4A-8277-42F1AF65BC37}" type="presParOf" srcId="{F13DF488-3115-374F-96C2-B9B456572933}" destId="{B9BB0323-675D-7F47-84D3-D7ECD8CBFED0}" srcOrd="5" destOrd="0" presId="urn:microsoft.com/office/officeart/2005/8/layout/vProcess5"/>
    <dgm:cxn modelId="{DB0ED7B6-9D77-BF45-9455-35A2EDA4C639}" type="presParOf" srcId="{F13DF488-3115-374F-96C2-B9B456572933}" destId="{85AF7ADE-E483-F147-A5EB-B6DD2B8733E4}" srcOrd="6" destOrd="0" presId="urn:microsoft.com/office/officeart/2005/8/layout/vProcess5"/>
    <dgm:cxn modelId="{62155976-EC34-E749-86C1-EB1D5E856D95}" type="presParOf" srcId="{F13DF488-3115-374F-96C2-B9B456572933}" destId="{49E96F5C-A390-1642-9C71-B08675D0B100}" srcOrd="7" destOrd="0" presId="urn:microsoft.com/office/officeart/2005/8/layout/vProcess5"/>
    <dgm:cxn modelId="{F2758485-B12E-A24A-8D21-47A398DC2C53}" type="presParOf" srcId="{F13DF488-3115-374F-96C2-B9B456572933}" destId="{315E5ECF-5D52-904E-8010-454A3226CC06}" srcOrd="8" destOrd="0" presId="urn:microsoft.com/office/officeart/2005/8/layout/vProcess5"/>
    <dgm:cxn modelId="{C64F4F0E-C485-F84D-9654-E4A06FF27EA2}" type="presParOf" srcId="{F13DF488-3115-374F-96C2-B9B456572933}" destId="{48EEE678-6D87-514E-BEC1-84377CE05321}" srcOrd="9" destOrd="0" presId="urn:microsoft.com/office/officeart/2005/8/layout/vProcess5"/>
    <dgm:cxn modelId="{FB21828A-2798-0C43-828A-4BF3F7A340C7}" type="presParOf" srcId="{F13DF488-3115-374F-96C2-B9B456572933}" destId="{9D2CA191-B3AF-454B-99C8-738C719734B3}" srcOrd="10" destOrd="0" presId="urn:microsoft.com/office/officeart/2005/8/layout/vProcess5"/>
    <dgm:cxn modelId="{A5295ABB-F2C0-7E43-8E2B-C70558A3E34E}" type="presParOf" srcId="{F13DF488-3115-374F-96C2-B9B456572933}" destId="{7DDB8034-FD96-DD48-8FF8-B93BBBF7759D}" srcOrd="11" destOrd="0" presId="urn:microsoft.com/office/officeart/2005/8/layout/vProcess5"/>
    <dgm:cxn modelId="{E29415A1-9AA4-6C43-8412-090714C4A7A5}" type="presParOf" srcId="{F13DF488-3115-374F-96C2-B9B456572933}" destId="{CE54DB3E-6921-2647-8694-1F542FD85F32}" srcOrd="12" destOrd="0" presId="urn:microsoft.com/office/officeart/2005/8/layout/vProcess5"/>
    <dgm:cxn modelId="{FE662171-1022-7C41-A87D-7172467DFA45}" type="presParOf" srcId="{F13DF488-3115-374F-96C2-B9B456572933}" destId="{19C84683-B258-6347-8BE4-75EF3B87A332}" srcOrd="13" destOrd="0" presId="urn:microsoft.com/office/officeart/2005/8/layout/vProcess5"/>
    <dgm:cxn modelId="{CB2E5AC4-EBD4-EB43-80A4-195D3C5C7515}" type="presParOf" srcId="{F13DF488-3115-374F-96C2-B9B456572933}" destId="{B2EE93E8-4630-2342-97B6-B378482A876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DD20A7-906A-4903-9AD4-6248C2CDDFD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E1FC32-F52E-4CC9-A88F-42EDF33DA0A9}">
      <dgm:prSet/>
      <dgm:spPr/>
      <dgm:t>
        <a:bodyPr/>
        <a:lstStyle/>
        <a:p>
          <a:pPr>
            <a:defRPr cap="all"/>
          </a:pPr>
          <a:r>
            <a:rPr lang="en-US" baseline="0">
              <a:hlinkClick xmlns:r="http://schemas.openxmlformats.org/officeDocument/2006/relationships" r:id="rId1"/>
            </a:rPr>
            <a:t>The Historian’s Macroscope: Big Digital History</a:t>
          </a:r>
          <a:endParaRPr lang="en-US"/>
        </a:p>
      </dgm:t>
    </dgm:pt>
    <dgm:pt modelId="{0A92657E-017D-450A-8B19-5BB0275BFE45}" type="parTrans" cxnId="{8C9E622E-9AB9-42CD-A7BA-889DEC7C5E27}">
      <dgm:prSet/>
      <dgm:spPr/>
      <dgm:t>
        <a:bodyPr/>
        <a:lstStyle/>
        <a:p>
          <a:endParaRPr lang="en-US"/>
        </a:p>
      </dgm:t>
    </dgm:pt>
    <dgm:pt modelId="{213BB145-F413-4D6B-9608-39DFEB9A1CD4}" type="sibTrans" cxnId="{8C9E622E-9AB9-42CD-A7BA-889DEC7C5E27}">
      <dgm:prSet/>
      <dgm:spPr/>
      <dgm:t>
        <a:bodyPr/>
        <a:lstStyle/>
        <a:p>
          <a:endParaRPr lang="en-US"/>
        </a:p>
      </dgm:t>
    </dgm:pt>
    <dgm:pt modelId="{F57A7819-DA7C-4504-B8F7-F3878F115389}">
      <dgm:prSet/>
      <dgm:spPr/>
      <dgm:t>
        <a:bodyPr/>
        <a:lstStyle/>
        <a:p>
          <a:pPr>
            <a:defRPr cap="all"/>
          </a:pPr>
          <a:r>
            <a:rPr lang="en-US" baseline="0">
              <a:hlinkClick xmlns:r="http://schemas.openxmlformats.org/officeDocument/2006/relationships" r:id="rId2"/>
            </a:rPr>
            <a:t>Introduction to Visualization</a:t>
          </a:r>
          <a:endParaRPr lang="en-US"/>
        </a:p>
      </dgm:t>
    </dgm:pt>
    <dgm:pt modelId="{087E8689-4E1A-4244-9592-7514ABF08710}" type="parTrans" cxnId="{C1215081-4444-4E83-A70A-172C69546337}">
      <dgm:prSet/>
      <dgm:spPr/>
      <dgm:t>
        <a:bodyPr/>
        <a:lstStyle/>
        <a:p>
          <a:endParaRPr lang="en-US"/>
        </a:p>
      </dgm:t>
    </dgm:pt>
    <dgm:pt modelId="{88A9BC68-0B35-44A4-B602-EB5360987AA0}" type="sibTrans" cxnId="{C1215081-4444-4E83-A70A-172C69546337}">
      <dgm:prSet/>
      <dgm:spPr/>
      <dgm:t>
        <a:bodyPr/>
        <a:lstStyle/>
        <a:p>
          <a:endParaRPr lang="en-US"/>
        </a:p>
      </dgm:t>
    </dgm:pt>
    <dgm:pt modelId="{DFFCC87A-CD78-4E73-8592-5558CB2DDB5C}">
      <dgm:prSet/>
      <dgm:spPr/>
      <dgm:t>
        <a:bodyPr/>
        <a:lstStyle/>
        <a:p>
          <a:pPr>
            <a:defRPr cap="all"/>
          </a:pPr>
          <a:r>
            <a:rPr lang="en-US" baseline="0">
              <a:hlinkClick xmlns:r="http://schemas.openxmlformats.org/officeDocument/2006/relationships" r:id="rId3"/>
            </a:rPr>
            <a:t>Practical Issues in Visualization </a:t>
          </a:r>
          <a:endParaRPr lang="en-US"/>
        </a:p>
      </dgm:t>
    </dgm:pt>
    <dgm:pt modelId="{C6D4DA81-FB8F-4F2F-BDDE-B945FF7CE77E}" type="parTrans" cxnId="{F3F1385D-3BA6-4A93-A8D2-45D35D295485}">
      <dgm:prSet/>
      <dgm:spPr/>
      <dgm:t>
        <a:bodyPr/>
        <a:lstStyle/>
        <a:p>
          <a:endParaRPr lang="en-US"/>
        </a:p>
      </dgm:t>
    </dgm:pt>
    <dgm:pt modelId="{59CE3010-8682-4EF9-9961-D4C83DD68271}" type="sibTrans" cxnId="{F3F1385D-3BA6-4A93-A8D2-45D35D295485}">
      <dgm:prSet/>
      <dgm:spPr/>
      <dgm:t>
        <a:bodyPr/>
        <a:lstStyle/>
        <a:p>
          <a:endParaRPr lang="en-US"/>
        </a:p>
      </dgm:t>
    </dgm:pt>
    <dgm:pt modelId="{D5342F5B-510F-43D6-893A-BC0A32512D8B}" type="pres">
      <dgm:prSet presAssocID="{2EDD20A7-906A-4903-9AD4-6248C2CDDFD1}" presName="root" presStyleCnt="0">
        <dgm:presLayoutVars>
          <dgm:dir/>
          <dgm:resizeHandles val="exact"/>
        </dgm:presLayoutVars>
      </dgm:prSet>
      <dgm:spPr/>
    </dgm:pt>
    <dgm:pt modelId="{D92DDDA2-1907-4AE1-B6FE-1BAE01D4D0CF}" type="pres">
      <dgm:prSet presAssocID="{C5E1FC32-F52E-4CC9-A88F-42EDF33DA0A9}" presName="compNode" presStyleCnt="0"/>
      <dgm:spPr/>
    </dgm:pt>
    <dgm:pt modelId="{5FF210E0-1EBB-4B75-BC25-BAD3B0A89184}" type="pres">
      <dgm:prSet presAssocID="{C5E1FC32-F52E-4CC9-A88F-42EDF33DA0A9}" presName="iconBgRect" presStyleLbl="bgShp" presStyleIdx="0" presStyleCnt="3"/>
      <dgm:spPr/>
    </dgm:pt>
    <dgm:pt modelId="{97E3129D-D076-4509-8258-B2A49F8C79D2}" type="pres">
      <dgm:prSet presAssocID="{C5E1FC32-F52E-4CC9-A88F-42EDF33DA0A9}"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ooks"/>
        </a:ext>
      </dgm:extLst>
    </dgm:pt>
    <dgm:pt modelId="{0A825ED6-82D9-4E57-8EF8-8F5313BCFA13}" type="pres">
      <dgm:prSet presAssocID="{C5E1FC32-F52E-4CC9-A88F-42EDF33DA0A9}" presName="spaceRect" presStyleCnt="0"/>
      <dgm:spPr/>
    </dgm:pt>
    <dgm:pt modelId="{396EF6EE-DB79-4722-9DEE-DE67816D0C5B}" type="pres">
      <dgm:prSet presAssocID="{C5E1FC32-F52E-4CC9-A88F-42EDF33DA0A9}" presName="textRect" presStyleLbl="revTx" presStyleIdx="0" presStyleCnt="3">
        <dgm:presLayoutVars>
          <dgm:chMax val="1"/>
          <dgm:chPref val="1"/>
        </dgm:presLayoutVars>
      </dgm:prSet>
      <dgm:spPr/>
    </dgm:pt>
    <dgm:pt modelId="{F22DF328-8C05-42D9-AC77-4231D2FC8064}" type="pres">
      <dgm:prSet presAssocID="{213BB145-F413-4D6B-9608-39DFEB9A1CD4}" presName="sibTrans" presStyleCnt="0"/>
      <dgm:spPr/>
    </dgm:pt>
    <dgm:pt modelId="{56BB11C2-E5DD-4D51-BA77-0DB665E01BDF}" type="pres">
      <dgm:prSet presAssocID="{F57A7819-DA7C-4504-B8F7-F3878F115389}" presName="compNode" presStyleCnt="0"/>
      <dgm:spPr/>
    </dgm:pt>
    <dgm:pt modelId="{D7C318CD-268E-4AF8-AA8B-C676B89EA7B2}" type="pres">
      <dgm:prSet presAssocID="{F57A7819-DA7C-4504-B8F7-F3878F115389}" presName="iconBgRect" presStyleLbl="bgShp" presStyleIdx="1" presStyleCnt="3"/>
      <dgm:spPr/>
    </dgm:pt>
    <dgm:pt modelId="{1B94CD6F-9055-43AA-A68C-30E484888F5D}" type="pres">
      <dgm:prSet presAssocID="{F57A7819-DA7C-4504-B8F7-F3878F115389}"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ye"/>
        </a:ext>
      </dgm:extLst>
    </dgm:pt>
    <dgm:pt modelId="{686A6055-E883-498C-849A-C840C9491CD6}" type="pres">
      <dgm:prSet presAssocID="{F57A7819-DA7C-4504-B8F7-F3878F115389}" presName="spaceRect" presStyleCnt="0"/>
      <dgm:spPr/>
    </dgm:pt>
    <dgm:pt modelId="{4A624A55-35C0-4029-89C8-E0C34E28443F}" type="pres">
      <dgm:prSet presAssocID="{F57A7819-DA7C-4504-B8F7-F3878F115389}" presName="textRect" presStyleLbl="revTx" presStyleIdx="1" presStyleCnt="3">
        <dgm:presLayoutVars>
          <dgm:chMax val="1"/>
          <dgm:chPref val="1"/>
        </dgm:presLayoutVars>
      </dgm:prSet>
      <dgm:spPr/>
    </dgm:pt>
    <dgm:pt modelId="{5E407709-56FF-4D59-8052-044432F51AAC}" type="pres">
      <dgm:prSet presAssocID="{88A9BC68-0B35-44A4-B602-EB5360987AA0}" presName="sibTrans" presStyleCnt="0"/>
      <dgm:spPr/>
    </dgm:pt>
    <dgm:pt modelId="{39B31A43-F7EC-4813-A767-E4C82EDF8823}" type="pres">
      <dgm:prSet presAssocID="{DFFCC87A-CD78-4E73-8592-5558CB2DDB5C}" presName="compNode" presStyleCnt="0"/>
      <dgm:spPr/>
    </dgm:pt>
    <dgm:pt modelId="{4298FDE8-665C-41E5-9963-DCB049024722}" type="pres">
      <dgm:prSet presAssocID="{DFFCC87A-CD78-4E73-8592-5558CB2DDB5C}" presName="iconBgRect" presStyleLbl="bgShp" presStyleIdx="2" presStyleCnt="3"/>
      <dgm:spPr/>
    </dgm:pt>
    <dgm:pt modelId="{60350783-806A-4BC8-B875-0302D806041F}" type="pres">
      <dgm:prSet presAssocID="{DFFCC87A-CD78-4E73-8592-5558CB2DDB5C}"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ead with Gears"/>
        </a:ext>
      </dgm:extLst>
    </dgm:pt>
    <dgm:pt modelId="{F65ADE40-B1E3-4A3A-BABA-B2A72C3AF433}" type="pres">
      <dgm:prSet presAssocID="{DFFCC87A-CD78-4E73-8592-5558CB2DDB5C}" presName="spaceRect" presStyleCnt="0"/>
      <dgm:spPr/>
    </dgm:pt>
    <dgm:pt modelId="{FF15A5F7-55D5-4C3B-AD16-0CB3201122FB}" type="pres">
      <dgm:prSet presAssocID="{DFFCC87A-CD78-4E73-8592-5558CB2DDB5C}" presName="textRect" presStyleLbl="revTx" presStyleIdx="2" presStyleCnt="3">
        <dgm:presLayoutVars>
          <dgm:chMax val="1"/>
          <dgm:chPref val="1"/>
        </dgm:presLayoutVars>
      </dgm:prSet>
      <dgm:spPr/>
    </dgm:pt>
  </dgm:ptLst>
  <dgm:cxnLst>
    <dgm:cxn modelId="{7B4AE90C-AF9A-4CC4-9D41-CB2492FF1B4B}" type="presOf" srcId="{DFFCC87A-CD78-4E73-8592-5558CB2DDB5C}" destId="{FF15A5F7-55D5-4C3B-AD16-0CB3201122FB}" srcOrd="0" destOrd="0" presId="urn:microsoft.com/office/officeart/2018/5/layout/IconCircleLabelList"/>
    <dgm:cxn modelId="{8C9E622E-9AB9-42CD-A7BA-889DEC7C5E27}" srcId="{2EDD20A7-906A-4903-9AD4-6248C2CDDFD1}" destId="{C5E1FC32-F52E-4CC9-A88F-42EDF33DA0A9}" srcOrd="0" destOrd="0" parTransId="{0A92657E-017D-450A-8B19-5BB0275BFE45}" sibTransId="{213BB145-F413-4D6B-9608-39DFEB9A1CD4}"/>
    <dgm:cxn modelId="{F3F1385D-3BA6-4A93-A8D2-45D35D295485}" srcId="{2EDD20A7-906A-4903-9AD4-6248C2CDDFD1}" destId="{DFFCC87A-CD78-4E73-8592-5558CB2DDB5C}" srcOrd="2" destOrd="0" parTransId="{C6D4DA81-FB8F-4F2F-BDDE-B945FF7CE77E}" sibTransId="{59CE3010-8682-4EF9-9961-D4C83DD68271}"/>
    <dgm:cxn modelId="{23A53369-8E88-4F1D-8DCB-5112EEF34A75}" type="presOf" srcId="{C5E1FC32-F52E-4CC9-A88F-42EDF33DA0A9}" destId="{396EF6EE-DB79-4722-9DEE-DE67816D0C5B}" srcOrd="0" destOrd="0" presId="urn:microsoft.com/office/officeart/2018/5/layout/IconCircleLabelList"/>
    <dgm:cxn modelId="{C1215081-4444-4E83-A70A-172C69546337}" srcId="{2EDD20A7-906A-4903-9AD4-6248C2CDDFD1}" destId="{F57A7819-DA7C-4504-B8F7-F3878F115389}" srcOrd="1" destOrd="0" parTransId="{087E8689-4E1A-4244-9592-7514ABF08710}" sibTransId="{88A9BC68-0B35-44A4-B602-EB5360987AA0}"/>
    <dgm:cxn modelId="{AEB8A98F-1E3A-4756-B049-AFBF53F0AD0F}" type="presOf" srcId="{2EDD20A7-906A-4903-9AD4-6248C2CDDFD1}" destId="{D5342F5B-510F-43D6-893A-BC0A32512D8B}" srcOrd="0" destOrd="0" presId="urn:microsoft.com/office/officeart/2018/5/layout/IconCircleLabelList"/>
    <dgm:cxn modelId="{CB34BC9A-9607-4649-9AD0-081A51D3A14A}" type="presOf" srcId="{F57A7819-DA7C-4504-B8F7-F3878F115389}" destId="{4A624A55-35C0-4029-89C8-E0C34E28443F}" srcOrd="0" destOrd="0" presId="urn:microsoft.com/office/officeart/2018/5/layout/IconCircleLabelList"/>
    <dgm:cxn modelId="{F84B4334-6480-490D-87DC-95922B8E96E9}" type="presParOf" srcId="{D5342F5B-510F-43D6-893A-BC0A32512D8B}" destId="{D92DDDA2-1907-4AE1-B6FE-1BAE01D4D0CF}" srcOrd="0" destOrd="0" presId="urn:microsoft.com/office/officeart/2018/5/layout/IconCircleLabelList"/>
    <dgm:cxn modelId="{CB98390A-73E6-4AA8-85CF-3C532203A51C}" type="presParOf" srcId="{D92DDDA2-1907-4AE1-B6FE-1BAE01D4D0CF}" destId="{5FF210E0-1EBB-4B75-BC25-BAD3B0A89184}" srcOrd="0" destOrd="0" presId="urn:microsoft.com/office/officeart/2018/5/layout/IconCircleLabelList"/>
    <dgm:cxn modelId="{257DC0F5-6E37-41AE-8089-6C7BB1EF371F}" type="presParOf" srcId="{D92DDDA2-1907-4AE1-B6FE-1BAE01D4D0CF}" destId="{97E3129D-D076-4509-8258-B2A49F8C79D2}" srcOrd="1" destOrd="0" presId="urn:microsoft.com/office/officeart/2018/5/layout/IconCircleLabelList"/>
    <dgm:cxn modelId="{A1DAC466-9A3A-4244-988E-1C09FC2AC987}" type="presParOf" srcId="{D92DDDA2-1907-4AE1-B6FE-1BAE01D4D0CF}" destId="{0A825ED6-82D9-4E57-8EF8-8F5313BCFA13}" srcOrd="2" destOrd="0" presId="urn:microsoft.com/office/officeart/2018/5/layout/IconCircleLabelList"/>
    <dgm:cxn modelId="{5CE02326-FA95-4385-BD9D-4DABD5561E6F}" type="presParOf" srcId="{D92DDDA2-1907-4AE1-B6FE-1BAE01D4D0CF}" destId="{396EF6EE-DB79-4722-9DEE-DE67816D0C5B}" srcOrd="3" destOrd="0" presId="urn:microsoft.com/office/officeart/2018/5/layout/IconCircleLabelList"/>
    <dgm:cxn modelId="{9376A11E-4671-4362-B5F5-AF498440F8CA}" type="presParOf" srcId="{D5342F5B-510F-43D6-893A-BC0A32512D8B}" destId="{F22DF328-8C05-42D9-AC77-4231D2FC8064}" srcOrd="1" destOrd="0" presId="urn:microsoft.com/office/officeart/2018/5/layout/IconCircleLabelList"/>
    <dgm:cxn modelId="{F5F43713-9989-4418-B741-CFE53A8372A9}" type="presParOf" srcId="{D5342F5B-510F-43D6-893A-BC0A32512D8B}" destId="{56BB11C2-E5DD-4D51-BA77-0DB665E01BDF}" srcOrd="2" destOrd="0" presId="urn:microsoft.com/office/officeart/2018/5/layout/IconCircleLabelList"/>
    <dgm:cxn modelId="{32306F48-3FB4-40B3-B649-A34149693E34}" type="presParOf" srcId="{56BB11C2-E5DD-4D51-BA77-0DB665E01BDF}" destId="{D7C318CD-268E-4AF8-AA8B-C676B89EA7B2}" srcOrd="0" destOrd="0" presId="urn:microsoft.com/office/officeart/2018/5/layout/IconCircleLabelList"/>
    <dgm:cxn modelId="{89B9BB14-2B3D-479E-9AF4-6E380351B417}" type="presParOf" srcId="{56BB11C2-E5DD-4D51-BA77-0DB665E01BDF}" destId="{1B94CD6F-9055-43AA-A68C-30E484888F5D}" srcOrd="1" destOrd="0" presId="urn:microsoft.com/office/officeart/2018/5/layout/IconCircleLabelList"/>
    <dgm:cxn modelId="{E806D0BA-12F9-4765-B1EF-DF1F866B4C90}" type="presParOf" srcId="{56BB11C2-E5DD-4D51-BA77-0DB665E01BDF}" destId="{686A6055-E883-498C-849A-C840C9491CD6}" srcOrd="2" destOrd="0" presId="urn:microsoft.com/office/officeart/2018/5/layout/IconCircleLabelList"/>
    <dgm:cxn modelId="{D8C046F0-D979-4304-9607-E9BFBC4434F7}" type="presParOf" srcId="{56BB11C2-E5DD-4D51-BA77-0DB665E01BDF}" destId="{4A624A55-35C0-4029-89C8-E0C34E28443F}" srcOrd="3" destOrd="0" presId="urn:microsoft.com/office/officeart/2018/5/layout/IconCircleLabelList"/>
    <dgm:cxn modelId="{2AF5AF80-53E8-43CF-A85E-01FBE516615D}" type="presParOf" srcId="{D5342F5B-510F-43D6-893A-BC0A32512D8B}" destId="{5E407709-56FF-4D59-8052-044432F51AAC}" srcOrd="3" destOrd="0" presId="urn:microsoft.com/office/officeart/2018/5/layout/IconCircleLabelList"/>
    <dgm:cxn modelId="{BCF9C18C-ED8A-4FEB-B35F-3E1708DB6502}" type="presParOf" srcId="{D5342F5B-510F-43D6-893A-BC0A32512D8B}" destId="{39B31A43-F7EC-4813-A767-E4C82EDF8823}" srcOrd="4" destOrd="0" presId="urn:microsoft.com/office/officeart/2018/5/layout/IconCircleLabelList"/>
    <dgm:cxn modelId="{FCF85D37-9A6D-4E62-9CE2-BD047D1D9CB5}" type="presParOf" srcId="{39B31A43-F7EC-4813-A767-E4C82EDF8823}" destId="{4298FDE8-665C-41E5-9963-DCB049024722}" srcOrd="0" destOrd="0" presId="urn:microsoft.com/office/officeart/2018/5/layout/IconCircleLabelList"/>
    <dgm:cxn modelId="{4DEBA3D0-831A-4981-B62F-19E1D2107D90}" type="presParOf" srcId="{39B31A43-F7EC-4813-A767-E4C82EDF8823}" destId="{60350783-806A-4BC8-B875-0302D806041F}" srcOrd="1" destOrd="0" presId="urn:microsoft.com/office/officeart/2018/5/layout/IconCircleLabelList"/>
    <dgm:cxn modelId="{7343D265-F347-4E14-90EA-305F9BF2148D}" type="presParOf" srcId="{39B31A43-F7EC-4813-A767-E4C82EDF8823}" destId="{F65ADE40-B1E3-4A3A-BABA-B2A72C3AF433}" srcOrd="2" destOrd="0" presId="urn:microsoft.com/office/officeart/2018/5/layout/IconCircleLabelList"/>
    <dgm:cxn modelId="{5C546AFA-6AEB-49A9-926F-E2098A2FC65E}" type="presParOf" srcId="{39B31A43-F7EC-4813-A767-E4C82EDF8823}" destId="{FF15A5F7-55D5-4C3B-AD16-0CB3201122F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13B55-8D3F-486F-971C-62080D1F4D8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B692177-5071-4BF4-BA55-FA6641EB39BE}">
      <dgm:prSet/>
      <dgm:spPr/>
      <dgm:t>
        <a:bodyPr/>
        <a:lstStyle/>
        <a:p>
          <a:r>
            <a:rPr lang="en-US" baseline="0">
              <a:hlinkClick xmlns:r="http://schemas.openxmlformats.org/officeDocument/2006/relationships" r:id="rId1"/>
            </a:rPr>
            <a:t>Authorship of Ronald Reagan’s Radio Addresses</a:t>
          </a:r>
          <a:endParaRPr lang="en-US"/>
        </a:p>
      </dgm:t>
    </dgm:pt>
    <dgm:pt modelId="{4E4BD159-029E-4CD6-AA8B-003C54434426}" type="parTrans" cxnId="{5BA0E586-F85D-455B-AC1A-3C0AA0FCA3C9}">
      <dgm:prSet/>
      <dgm:spPr/>
      <dgm:t>
        <a:bodyPr/>
        <a:lstStyle/>
        <a:p>
          <a:endParaRPr lang="en-US"/>
        </a:p>
      </dgm:t>
    </dgm:pt>
    <dgm:pt modelId="{50843248-9CF3-4913-8094-43C0A37F5EB9}" type="sibTrans" cxnId="{5BA0E586-F85D-455B-AC1A-3C0AA0FCA3C9}">
      <dgm:prSet/>
      <dgm:spPr/>
      <dgm:t>
        <a:bodyPr/>
        <a:lstStyle/>
        <a:p>
          <a:endParaRPr lang="en-US"/>
        </a:p>
      </dgm:t>
    </dgm:pt>
    <dgm:pt modelId="{A068BC94-96D5-4DF7-857B-E0913D846619}">
      <dgm:prSet/>
      <dgm:spPr/>
      <dgm:t>
        <a:bodyPr/>
        <a:lstStyle/>
        <a:p>
          <a:r>
            <a:rPr lang="en-US" baseline="0">
              <a:hlinkClick xmlns:r="http://schemas.openxmlformats.org/officeDocument/2006/relationships" r:id="rId2"/>
            </a:rPr>
            <a:t>“Double Falsehood”</a:t>
          </a:r>
          <a:endParaRPr lang="en-US"/>
        </a:p>
      </dgm:t>
    </dgm:pt>
    <dgm:pt modelId="{DAED88F5-0B41-4DC8-AC85-2AA460E93D46}" type="parTrans" cxnId="{192AE956-74D5-47EE-A6AC-210E481D546B}">
      <dgm:prSet/>
      <dgm:spPr/>
      <dgm:t>
        <a:bodyPr/>
        <a:lstStyle/>
        <a:p>
          <a:endParaRPr lang="en-US"/>
        </a:p>
      </dgm:t>
    </dgm:pt>
    <dgm:pt modelId="{3D2819A6-C302-45D7-AFB7-09273A0DE419}" type="sibTrans" cxnId="{192AE956-74D5-47EE-A6AC-210E481D546B}">
      <dgm:prSet/>
      <dgm:spPr/>
      <dgm:t>
        <a:bodyPr/>
        <a:lstStyle/>
        <a:p>
          <a:endParaRPr lang="en-US"/>
        </a:p>
      </dgm:t>
    </dgm:pt>
    <dgm:pt modelId="{B6C26614-5B3D-2E4B-9A33-CAF7C347BE77}" type="pres">
      <dgm:prSet presAssocID="{52B13B55-8D3F-486F-971C-62080D1F4D86}" presName="hierChild1" presStyleCnt="0">
        <dgm:presLayoutVars>
          <dgm:chPref val="1"/>
          <dgm:dir/>
          <dgm:animOne val="branch"/>
          <dgm:animLvl val="lvl"/>
          <dgm:resizeHandles/>
        </dgm:presLayoutVars>
      </dgm:prSet>
      <dgm:spPr/>
    </dgm:pt>
    <dgm:pt modelId="{BED7A31F-4475-5142-B4EC-6A2C4D61E6B0}" type="pres">
      <dgm:prSet presAssocID="{9B692177-5071-4BF4-BA55-FA6641EB39BE}" presName="hierRoot1" presStyleCnt="0"/>
      <dgm:spPr/>
    </dgm:pt>
    <dgm:pt modelId="{5D3DEE05-A891-E941-BF45-3FABD531C9E8}" type="pres">
      <dgm:prSet presAssocID="{9B692177-5071-4BF4-BA55-FA6641EB39BE}" presName="composite" presStyleCnt="0"/>
      <dgm:spPr/>
    </dgm:pt>
    <dgm:pt modelId="{50A1547F-0719-9449-848E-8CC254BD635C}" type="pres">
      <dgm:prSet presAssocID="{9B692177-5071-4BF4-BA55-FA6641EB39BE}" presName="background" presStyleLbl="node0" presStyleIdx="0" presStyleCnt="2"/>
      <dgm:spPr/>
    </dgm:pt>
    <dgm:pt modelId="{5FF188C7-8547-B445-AF81-A15C9660C05A}" type="pres">
      <dgm:prSet presAssocID="{9B692177-5071-4BF4-BA55-FA6641EB39BE}" presName="text" presStyleLbl="fgAcc0" presStyleIdx="0" presStyleCnt="2">
        <dgm:presLayoutVars>
          <dgm:chPref val="3"/>
        </dgm:presLayoutVars>
      </dgm:prSet>
      <dgm:spPr/>
    </dgm:pt>
    <dgm:pt modelId="{965D0109-2EC5-EC44-9D2A-21F74319BCAE}" type="pres">
      <dgm:prSet presAssocID="{9B692177-5071-4BF4-BA55-FA6641EB39BE}" presName="hierChild2" presStyleCnt="0"/>
      <dgm:spPr/>
    </dgm:pt>
    <dgm:pt modelId="{E53F4AE0-603E-404B-B1DC-633927C057F8}" type="pres">
      <dgm:prSet presAssocID="{A068BC94-96D5-4DF7-857B-E0913D846619}" presName="hierRoot1" presStyleCnt="0"/>
      <dgm:spPr/>
    </dgm:pt>
    <dgm:pt modelId="{7589CE85-DCAD-274D-9903-3D98F51D9D16}" type="pres">
      <dgm:prSet presAssocID="{A068BC94-96D5-4DF7-857B-E0913D846619}" presName="composite" presStyleCnt="0"/>
      <dgm:spPr/>
    </dgm:pt>
    <dgm:pt modelId="{8BDFD397-8141-CC4A-A290-78DFDE3F164E}" type="pres">
      <dgm:prSet presAssocID="{A068BC94-96D5-4DF7-857B-E0913D846619}" presName="background" presStyleLbl="node0" presStyleIdx="1" presStyleCnt="2"/>
      <dgm:spPr/>
    </dgm:pt>
    <dgm:pt modelId="{6D0DA77B-A614-2F47-B563-0AA90D1ECBAF}" type="pres">
      <dgm:prSet presAssocID="{A068BC94-96D5-4DF7-857B-E0913D846619}" presName="text" presStyleLbl="fgAcc0" presStyleIdx="1" presStyleCnt="2">
        <dgm:presLayoutVars>
          <dgm:chPref val="3"/>
        </dgm:presLayoutVars>
      </dgm:prSet>
      <dgm:spPr/>
    </dgm:pt>
    <dgm:pt modelId="{E8E28C5F-4D69-9F49-B0D9-EA03A04B8FDE}" type="pres">
      <dgm:prSet presAssocID="{A068BC94-96D5-4DF7-857B-E0913D846619}" presName="hierChild2" presStyleCnt="0"/>
      <dgm:spPr/>
    </dgm:pt>
  </dgm:ptLst>
  <dgm:cxnLst>
    <dgm:cxn modelId="{192AE956-74D5-47EE-A6AC-210E481D546B}" srcId="{52B13B55-8D3F-486F-971C-62080D1F4D86}" destId="{A068BC94-96D5-4DF7-857B-E0913D846619}" srcOrd="1" destOrd="0" parTransId="{DAED88F5-0B41-4DC8-AC85-2AA460E93D46}" sibTransId="{3D2819A6-C302-45D7-AFB7-09273A0DE419}"/>
    <dgm:cxn modelId="{4D1E576C-24E2-2B4C-B87C-C3C304F10DEB}" type="presOf" srcId="{A068BC94-96D5-4DF7-857B-E0913D846619}" destId="{6D0DA77B-A614-2F47-B563-0AA90D1ECBAF}" srcOrd="0" destOrd="0" presId="urn:microsoft.com/office/officeart/2005/8/layout/hierarchy1"/>
    <dgm:cxn modelId="{7AFF4275-A5C9-2443-9601-7674FD36ACCA}" type="presOf" srcId="{9B692177-5071-4BF4-BA55-FA6641EB39BE}" destId="{5FF188C7-8547-B445-AF81-A15C9660C05A}" srcOrd="0" destOrd="0" presId="urn:microsoft.com/office/officeart/2005/8/layout/hierarchy1"/>
    <dgm:cxn modelId="{5BA0E586-F85D-455B-AC1A-3C0AA0FCA3C9}" srcId="{52B13B55-8D3F-486F-971C-62080D1F4D86}" destId="{9B692177-5071-4BF4-BA55-FA6641EB39BE}" srcOrd="0" destOrd="0" parTransId="{4E4BD159-029E-4CD6-AA8B-003C54434426}" sibTransId="{50843248-9CF3-4913-8094-43C0A37F5EB9}"/>
    <dgm:cxn modelId="{D4E665C8-4C64-6042-8DEC-B66E56F6CBCD}" type="presOf" srcId="{52B13B55-8D3F-486F-971C-62080D1F4D86}" destId="{B6C26614-5B3D-2E4B-9A33-CAF7C347BE77}" srcOrd="0" destOrd="0" presId="urn:microsoft.com/office/officeart/2005/8/layout/hierarchy1"/>
    <dgm:cxn modelId="{80300728-E06B-8A40-9CA0-1E8131050219}" type="presParOf" srcId="{B6C26614-5B3D-2E4B-9A33-CAF7C347BE77}" destId="{BED7A31F-4475-5142-B4EC-6A2C4D61E6B0}" srcOrd="0" destOrd="0" presId="urn:microsoft.com/office/officeart/2005/8/layout/hierarchy1"/>
    <dgm:cxn modelId="{B6B952E2-61D2-D04B-BB10-52266951E5BE}" type="presParOf" srcId="{BED7A31F-4475-5142-B4EC-6A2C4D61E6B0}" destId="{5D3DEE05-A891-E941-BF45-3FABD531C9E8}" srcOrd="0" destOrd="0" presId="urn:microsoft.com/office/officeart/2005/8/layout/hierarchy1"/>
    <dgm:cxn modelId="{1589F26D-739F-F941-8CBF-B199B53DDC03}" type="presParOf" srcId="{5D3DEE05-A891-E941-BF45-3FABD531C9E8}" destId="{50A1547F-0719-9449-848E-8CC254BD635C}" srcOrd="0" destOrd="0" presId="urn:microsoft.com/office/officeart/2005/8/layout/hierarchy1"/>
    <dgm:cxn modelId="{0CEABAAB-542C-9D4F-AC7F-4A813C38F408}" type="presParOf" srcId="{5D3DEE05-A891-E941-BF45-3FABD531C9E8}" destId="{5FF188C7-8547-B445-AF81-A15C9660C05A}" srcOrd="1" destOrd="0" presId="urn:microsoft.com/office/officeart/2005/8/layout/hierarchy1"/>
    <dgm:cxn modelId="{3EB34741-3D32-6C45-B116-11F4DB432124}" type="presParOf" srcId="{BED7A31F-4475-5142-B4EC-6A2C4D61E6B0}" destId="{965D0109-2EC5-EC44-9D2A-21F74319BCAE}" srcOrd="1" destOrd="0" presId="urn:microsoft.com/office/officeart/2005/8/layout/hierarchy1"/>
    <dgm:cxn modelId="{BA8BC47D-2BDB-AC40-BEF0-3074A95EF0AC}" type="presParOf" srcId="{B6C26614-5B3D-2E4B-9A33-CAF7C347BE77}" destId="{E53F4AE0-603E-404B-B1DC-633927C057F8}" srcOrd="1" destOrd="0" presId="urn:microsoft.com/office/officeart/2005/8/layout/hierarchy1"/>
    <dgm:cxn modelId="{284ED51E-06B3-5F41-88D3-1B801B9BAE15}" type="presParOf" srcId="{E53F4AE0-603E-404B-B1DC-633927C057F8}" destId="{7589CE85-DCAD-274D-9903-3D98F51D9D16}" srcOrd="0" destOrd="0" presId="urn:microsoft.com/office/officeart/2005/8/layout/hierarchy1"/>
    <dgm:cxn modelId="{C14952B5-16CE-DF4C-8563-3AAF37C8FE63}" type="presParOf" srcId="{7589CE85-DCAD-274D-9903-3D98F51D9D16}" destId="{8BDFD397-8141-CC4A-A290-78DFDE3F164E}" srcOrd="0" destOrd="0" presId="urn:microsoft.com/office/officeart/2005/8/layout/hierarchy1"/>
    <dgm:cxn modelId="{EF5596B3-2670-3840-943C-3583DEAF6154}" type="presParOf" srcId="{7589CE85-DCAD-274D-9903-3D98F51D9D16}" destId="{6D0DA77B-A614-2F47-B563-0AA90D1ECBAF}" srcOrd="1" destOrd="0" presId="urn:microsoft.com/office/officeart/2005/8/layout/hierarchy1"/>
    <dgm:cxn modelId="{E561F3B2-909B-2643-B6A5-61D043269DF8}" type="presParOf" srcId="{E53F4AE0-603E-404B-B1DC-633927C057F8}" destId="{E8E28C5F-4D69-9F49-B0D9-EA03A04B8FD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13A598-CC43-40E8-A4C1-BDCE1FF73DD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EFAB4B8-83B4-4F93-B62C-30AAB1C27054}">
      <dgm:prSet/>
      <dgm:spPr/>
      <dgm:t>
        <a:bodyPr/>
        <a:lstStyle/>
        <a:p>
          <a:r>
            <a:rPr lang="en-US" baseline="0">
              <a:hlinkClick xmlns:r="http://schemas.openxmlformats.org/officeDocument/2006/relationships" r:id="rId1"/>
            </a:rPr>
            <a:t>The Style of Numbers behind a Number of Styles</a:t>
          </a:r>
          <a:endParaRPr lang="en-US"/>
        </a:p>
      </dgm:t>
    </dgm:pt>
    <dgm:pt modelId="{D2B41E1F-DDE8-4A86-8DB0-EA4AF5126134}" type="parTrans" cxnId="{DE7BAF88-7A5A-4D96-9A96-26BE968BD6C4}">
      <dgm:prSet/>
      <dgm:spPr/>
      <dgm:t>
        <a:bodyPr/>
        <a:lstStyle/>
        <a:p>
          <a:endParaRPr lang="en-US"/>
        </a:p>
      </dgm:t>
    </dgm:pt>
    <dgm:pt modelId="{97F0ABA0-119F-40F1-A50B-3B5405D869A7}" type="sibTrans" cxnId="{DE7BAF88-7A5A-4D96-9A96-26BE968BD6C4}">
      <dgm:prSet/>
      <dgm:spPr/>
      <dgm:t>
        <a:bodyPr/>
        <a:lstStyle/>
        <a:p>
          <a:endParaRPr lang="en-US"/>
        </a:p>
      </dgm:t>
    </dgm:pt>
    <dgm:pt modelId="{F5719371-0BEB-4BDE-9521-34DA4949BA64}">
      <dgm:prSet/>
      <dgm:spPr/>
      <dgm:t>
        <a:bodyPr/>
        <a:lstStyle/>
        <a:p>
          <a:r>
            <a:rPr lang="en-US" baseline="0">
              <a:hlinkClick xmlns:r="http://schemas.openxmlformats.org/officeDocument/2006/relationships" r:id="rId2"/>
            </a:rPr>
            <a:t>Making Hit Music into Science</a:t>
          </a:r>
          <a:endParaRPr lang="en-US"/>
        </a:p>
      </dgm:t>
    </dgm:pt>
    <dgm:pt modelId="{4A2173EE-E924-405F-AA57-969A17630808}" type="parTrans" cxnId="{0BC514AD-94B4-469C-8843-749F8E972872}">
      <dgm:prSet/>
      <dgm:spPr/>
      <dgm:t>
        <a:bodyPr/>
        <a:lstStyle/>
        <a:p>
          <a:endParaRPr lang="en-US"/>
        </a:p>
      </dgm:t>
    </dgm:pt>
    <dgm:pt modelId="{BDB5F334-3171-4BCC-A752-4C2FBA77C893}" type="sibTrans" cxnId="{0BC514AD-94B4-469C-8843-749F8E972872}">
      <dgm:prSet/>
      <dgm:spPr/>
      <dgm:t>
        <a:bodyPr/>
        <a:lstStyle/>
        <a:p>
          <a:endParaRPr lang="en-US"/>
        </a:p>
      </dgm:t>
    </dgm:pt>
    <dgm:pt modelId="{FC20D31C-0136-4D57-B274-E3C356C69CD2}">
      <dgm:prSet/>
      <dgm:spPr/>
      <dgm:t>
        <a:bodyPr/>
        <a:lstStyle/>
        <a:p>
          <a:r>
            <a:rPr lang="en-US" baseline="0">
              <a:hlinkClick xmlns:r="http://schemas.openxmlformats.org/officeDocument/2006/relationships" r:id="rId3"/>
            </a:rPr>
            <a:t>Forensic Linguistics</a:t>
          </a:r>
          <a:endParaRPr lang="en-US"/>
        </a:p>
      </dgm:t>
    </dgm:pt>
    <dgm:pt modelId="{19C738B6-B7E2-4F1D-9E69-937A88EFC6CA}" type="parTrans" cxnId="{67C59FDD-91B1-4ECF-BC65-BE174F78F88A}">
      <dgm:prSet/>
      <dgm:spPr/>
      <dgm:t>
        <a:bodyPr/>
        <a:lstStyle/>
        <a:p>
          <a:endParaRPr lang="en-US"/>
        </a:p>
      </dgm:t>
    </dgm:pt>
    <dgm:pt modelId="{D565BA44-A242-4CD0-83EA-43D97335F91B}" type="sibTrans" cxnId="{67C59FDD-91B1-4ECF-BC65-BE174F78F88A}">
      <dgm:prSet/>
      <dgm:spPr/>
      <dgm:t>
        <a:bodyPr/>
        <a:lstStyle/>
        <a:p>
          <a:endParaRPr lang="en-US"/>
        </a:p>
      </dgm:t>
    </dgm:pt>
    <dgm:pt modelId="{6EF24593-5532-4090-BDFB-B13F3DAEF31B}">
      <dgm:prSet/>
      <dgm:spPr/>
      <dgm:t>
        <a:bodyPr/>
        <a:lstStyle/>
        <a:p>
          <a:r>
            <a:rPr lang="en-US" baseline="0">
              <a:hlinkClick xmlns:r="http://schemas.openxmlformats.org/officeDocument/2006/relationships" r:id="rId4"/>
            </a:rPr>
            <a:t>Forensic Analysis of Instant Messaging</a:t>
          </a:r>
          <a:endParaRPr lang="en-US"/>
        </a:p>
      </dgm:t>
    </dgm:pt>
    <dgm:pt modelId="{F5AF3680-1811-4EF1-AE57-0B15F274312A}" type="parTrans" cxnId="{3E8E44F5-1BCF-4281-B4C6-61B08A400534}">
      <dgm:prSet/>
      <dgm:spPr/>
      <dgm:t>
        <a:bodyPr/>
        <a:lstStyle/>
        <a:p>
          <a:endParaRPr lang="en-US"/>
        </a:p>
      </dgm:t>
    </dgm:pt>
    <dgm:pt modelId="{A26C1066-4EF9-44BB-A42A-9BA79AE7D1E2}" type="sibTrans" cxnId="{3E8E44F5-1BCF-4281-B4C6-61B08A400534}">
      <dgm:prSet/>
      <dgm:spPr/>
      <dgm:t>
        <a:bodyPr/>
        <a:lstStyle/>
        <a:p>
          <a:endParaRPr lang="en-US"/>
        </a:p>
      </dgm:t>
    </dgm:pt>
    <dgm:pt modelId="{B44EAFB2-52FF-44C4-959A-B1265943BCFA}">
      <dgm:prSet/>
      <dgm:spPr/>
      <dgm:t>
        <a:bodyPr/>
        <a:lstStyle/>
        <a:p>
          <a:r>
            <a:rPr lang="en-US" baseline="0">
              <a:hlinkClick xmlns:r="http://schemas.openxmlformats.org/officeDocument/2006/relationships" r:id="rId5"/>
            </a:rPr>
            <a:t>Deception in Instant Messaging</a:t>
          </a:r>
          <a:endParaRPr lang="en-US"/>
        </a:p>
      </dgm:t>
    </dgm:pt>
    <dgm:pt modelId="{ED91B72B-868A-4FC3-B5BC-117EBD4CC383}" type="parTrans" cxnId="{1B2F036E-E8D5-40D0-8092-A1E08CCB62DA}">
      <dgm:prSet/>
      <dgm:spPr/>
      <dgm:t>
        <a:bodyPr/>
        <a:lstStyle/>
        <a:p>
          <a:endParaRPr lang="en-US"/>
        </a:p>
      </dgm:t>
    </dgm:pt>
    <dgm:pt modelId="{20B5B8BD-DCB8-4515-8CDE-D5E9D3A1D466}" type="sibTrans" cxnId="{1B2F036E-E8D5-40D0-8092-A1E08CCB62DA}">
      <dgm:prSet/>
      <dgm:spPr/>
      <dgm:t>
        <a:bodyPr/>
        <a:lstStyle/>
        <a:p>
          <a:endParaRPr lang="en-US"/>
        </a:p>
      </dgm:t>
    </dgm:pt>
    <dgm:pt modelId="{ED5754BA-D0DF-430E-9E10-383F2734E6BB}" type="pres">
      <dgm:prSet presAssocID="{B413A598-CC43-40E8-A4C1-BDCE1FF73DD9}" presName="root" presStyleCnt="0">
        <dgm:presLayoutVars>
          <dgm:dir/>
          <dgm:resizeHandles val="exact"/>
        </dgm:presLayoutVars>
      </dgm:prSet>
      <dgm:spPr/>
    </dgm:pt>
    <dgm:pt modelId="{FA0CB14C-2A90-46A9-919F-3594FD06A009}" type="pres">
      <dgm:prSet presAssocID="{B413A598-CC43-40E8-A4C1-BDCE1FF73DD9}" presName="container" presStyleCnt="0">
        <dgm:presLayoutVars>
          <dgm:dir/>
          <dgm:resizeHandles val="exact"/>
        </dgm:presLayoutVars>
      </dgm:prSet>
      <dgm:spPr/>
    </dgm:pt>
    <dgm:pt modelId="{06582341-57F7-40B1-8554-7495971C5C69}" type="pres">
      <dgm:prSet presAssocID="{4EFAB4B8-83B4-4F93-B62C-30AAB1C27054}" presName="compNode" presStyleCnt="0"/>
      <dgm:spPr/>
    </dgm:pt>
    <dgm:pt modelId="{A7BDECFE-7293-49E0-9C02-EDA4BF6BE2FB}" type="pres">
      <dgm:prSet presAssocID="{4EFAB4B8-83B4-4F93-B62C-30AAB1C27054}" presName="iconBgRect" presStyleLbl="bgShp" presStyleIdx="0" presStyleCnt="5"/>
      <dgm:spPr/>
    </dgm:pt>
    <dgm:pt modelId="{DC397D6D-6202-4BEC-A45A-7E739C14D00F}" type="pres">
      <dgm:prSet presAssocID="{4EFAB4B8-83B4-4F93-B62C-30AAB1C27054}"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ominoTile"/>
        </a:ext>
      </dgm:extLst>
    </dgm:pt>
    <dgm:pt modelId="{EAB77C4C-DD07-4F2F-A7F2-E391D2865FAA}" type="pres">
      <dgm:prSet presAssocID="{4EFAB4B8-83B4-4F93-B62C-30AAB1C27054}" presName="spaceRect" presStyleCnt="0"/>
      <dgm:spPr/>
    </dgm:pt>
    <dgm:pt modelId="{FA2B39CF-5250-40E2-B803-25F2010106F1}" type="pres">
      <dgm:prSet presAssocID="{4EFAB4B8-83B4-4F93-B62C-30AAB1C27054}" presName="textRect" presStyleLbl="revTx" presStyleIdx="0" presStyleCnt="5">
        <dgm:presLayoutVars>
          <dgm:chMax val="1"/>
          <dgm:chPref val="1"/>
        </dgm:presLayoutVars>
      </dgm:prSet>
      <dgm:spPr/>
    </dgm:pt>
    <dgm:pt modelId="{220F9612-33F6-4D72-AAA3-B2EFF2F9EE08}" type="pres">
      <dgm:prSet presAssocID="{97F0ABA0-119F-40F1-A50B-3B5405D869A7}" presName="sibTrans" presStyleLbl="sibTrans2D1" presStyleIdx="0" presStyleCnt="0"/>
      <dgm:spPr/>
    </dgm:pt>
    <dgm:pt modelId="{1CA52A57-4AE0-40CE-81A1-895BBE1270FA}" type="pres">
      <dgm:prSet presAssocID="{F5719371-0BEB-4BDE-9521-34DA4949BA64}" presName="compNode" presStyleCnt="0"/>
      <dgm:spPr/>
    </dgm:pt>
    <dgm:pt modelId="{95BC74FA-64C4-4A2E-AFB2-38A22DF745CE}" type="pres">
      <dgm:prSet presAssocID="{F5719371-0BEB-4BDE-9521-34DA4949BA64}" presName="iconBgRect" presStyleLbl="bgShp" presStyleIdx="1" presStyleCnt="5"/>
      <dgm:spPr/>
    </dgm:pt>
    <dgm:pt modelId="{455713D4-293F-454B-A2D9-5A018E5D9D21}" type="pres">
      <dgm:prSet presAssocID="{F5719371-0BEB-4BDE-9521-34DA4949BA64}"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usic"/>
        </a:ext>
      </dgm:extLst>
    </dgm:pt>
    <dgm:pt modelId="{9553E917-06D2-45E1-B254-4540180CF81C}" type="pres">
      <dgm:prSet presAssocID="{F5719371-0BEB-4BDE-9521-34DA4949BA64}" presName="spaceRect" presStyleCnt="0"/>
      <dgm:spPr/>
    </dgm:pt>
    <dgm:pt modelId="{D7453F5B-7E76-4BFE-9414-AFC14B299BB9}" type="pres">
      <dgm:prSet presAssocID="{F5719371-0BEB-4BDE-9521-34DA4949BA64}" presName="textRect" presStyleLbl="revTx" presStyleIdx="1" presStyleCnt="5">
        <dgm:presLayoutVars>
          <dgm:chMax val="1"/>
          <dgm:chPref val="1"/>
        </dgm:presLayoutVars>
      </dgm:prSet>
      <dgm:spPr/>
    </dgm:pt>
    <dgm:pt modelId="{0EA4745D-7118-4879-B0FF-C211807270D3}" type="pres">
      <dgm:prSet presAssocID="{BDB5F334-3171-4BCC-A752-4C2FBA77C893}" presName="sibTrans" presStyleLbl="sibTrans2D1" presStyleIdx="0" presStyleCnt="0"/>
      <dgm:spPr/>
    </dgm:pt>
    <dgm:pt modelId="{B28AA219-C1B5-4890-A34D-E046F1192391}" type="pres">
      <dgm:prSet presAssocID="{FC20D31C-0136-4D57-B274-E3C356C69CD2}" presName="compNode" presStyleCnt="0"/>
      <dgm:spPr/>
    </dgm:pt>
    <dgm:pt modelId="{E5FC9204-B72A-4D80-A4A5-AA2E77054FEA}" type="pres">
      <dgm:prSet presAssocID="{FC20D31C-0136-4D57-B274-E3C356C69CD2}" presName="iconBgRect" presStyleLbl="bgShp" presStyleIdx="2" presStyleCnt="5"/>
      <dgm:spPr/>
    </dgm:pt>
    <dgm:pt modelId="{081D06AD-C4E4-4DF2-8DEA-BA9B512F0EF2}" type="pres">
      <dgm:prSet presAssocID="{FC20D31C-0136-4D57-B274-E3C356C69CD2}"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gnifying glass"/>
        </a:ext>
      </dgm:extLst>
    </dgm:pt>
    <dgm:pt modelId="{3414184A-261D-4716-AC08-4142E16CC4BD}" type="pres">
      <dgm:prSet presAssocID="{FC20D31C-0136-4D57-B274-E3C356C69CD2}" presName="spaceRect" presStyleCnt="0"/>
      <dgm:spPr/>
    </dgm:pt>
    <dgm:pt modelId="{D6EC7252-7AFB-421A-9B11-35EEBCEB4606}" type="pres">
      <dgm:prSet presAssocID="{FC20D31C-0136-4D57-B274-E3C356C69CD2}" presName="textRect" presStyleLbl="revTx" presStyleIdx="2" presStyleCnt="5">
        <dgm:presLayoutVars>
          <dgm:chMax val="1"/>
          <dgm:chPref val="1"/>
        </dgm:presLayoutVars>
      </dgm:prSet>
      <dgm:spPr/>
    </dgm:pt>
    <dgm:pt modelId="{E3D6AC70-B927-41B6-996D-E47033F0BEA7}" type="pres">
      <dgm:prSet presAssocID="{D565BA44-A242-4CD0-83EA-43D97335F91B}" presName="sibTrans" presStyleLbl="sibTrans2D1" presStyleIdx="0" presStyleCnt="0"/>
      <dgm:spPr/>
    </dgm:pt>
    <dgm:pt modelId="{22DEB86A-A95F-43A7-BF2C-EF1102D026C2}" type="pres">
      <dgm:prSet presAssocID="{6EF24593-5532-4090-BDFB-B13F3DAEF31B}" presName="compNode" presStyleCnt="0"/>
      <dgm:spPr/>
    </dgm:pt>
    <dgm:pt modelId="{869D10B1-A595-4C0E-B94E-79184972F00E}" type="pres">
      <dgm:prSet presAssocID="{6EF24593-5532-4090-BDFB-B13F3DAEF31B}" presName="iconBgRect" presStyleLbl="bgShp" presStyleIdx="3" presStyleCnt="5"/>
      <dgm:spPr/>
    </dgm:pt>
    <dgm:pt modelId="{56204EF8-D276-4401-A4AD-97CF76A42E2D}" type="pres">
      <dgm:prSet presAssocID="{6EF24593-5532-4090-BDFB-B13F3DAEF31B}"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Chat"/>
        </a:ext>
      </dgm:extLst>
    </dgm:pt>
    <dgm:pt modelId="{0253BCF8-06A2-4F7D-8DF8-C886C04342B8}" type="pres">
      <dgm:prSet presAssocID="{6EF24593-5532-4090-BDFB-B13F3DAEF31B}" presName="spaceRect" presStyleCnt="0"/>
      <dgm:spPr/>
    </dgm:pt>
    <dgm:pt modelId="{458F078B-683C-4C86-8B92-BCCF064624B3}" type="pres">
      <dgm:prSet presAssocID="{6EF24593-5532-4090-BDFB-B13F3DAEF31B}" presName="textRect" presStyleLbl="revTx" presStyleIdx="3" presStyleCnt="5">
        <dgm:presLayoutVars>
          <dgm:chMax val="1"/>
          <dgm:chPref val="1"/>
        </dgm:presLayoutVars>
      </dgm:prSet>
      <dgm:spPr/>
    </dgm:pt>
    <dgm:pt modelId="{287F8E5E-CADC-436D-899B-7FA344CDD278}" type="pres">
      <dgm:prSet presAssocID="{A26C1066-4EF9-44BB-A42A-9BA79AE7D1E2}" presName="sibTrans" presStyleLbl="sibTrans2D1" presStyleIdx="0" presStyleCnt="0"/>
      <dgm:spPr/>
    </dgm:pt>
    <dgm:pt modelId="{54E15126-9A6A-49E4-902D-8D6F92A9E630}" type="pres">
      <dgm:prSet presAssocID="{B44EAFB2-52FF-44C4-959A-B1265943BCFA}" presName="compNode" presStyleCnt="0"/>
      <dgm:spPr/>
    </dgm:pt>
    <dgm:pt modelId="{2622F898-3ABC-4049-A96C-3CF0A804B844}" type="pres">
      <dgm:prSet presAssocID="{B44EAFB2-52FF-44C4-959A-B1265943BCFA}" presName="iconBgRect" presStyleLbl="bgShp" presStyleIdx="4" presStyleCnt="5"/>
      <dgm:spPr/>
    </dgm:pt>
    <dgm:pt modelId="{456D3912-21CC-45F8-BFDA-4964EB0D2EBE}" type="pres">
      <dgm:prSet presAssocID="{B44EAFB2-52FF-44C4-959A-B1265943BCFA}"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Smart Phone"/>
        </a:ext>
      </dgm:extLst>
    </dgm:pt>
    <dgm:pt modelId="{124D10D8-B551-4A43-84B7-62AEC2701195}" type="pres">
      <dgm:prSet presAssocID="{B44EAFB2-52FF-44C4-959A-B1265943BCFA}" presName="spaceRect" presStyleCnt="0"/>
      <dgm:spPr/>
    </dgm:pt>
    <dgm:pt modelId="{7A3326A5-AFF6-4994-B29A-64E655076CBB}" type="pres">
      <dgm:prSet presAssocID="{B44EAFB2-52FF-44C4-959A-B1265943BCFA}" presName="textRect" presStyleLbl="revTx" presStyleIdx="4" presStyleCnt="5">
        <dgm:presLayoutVars>
          <dgm:chMax val="1"/>
          <dgm:chPref val="1"/>
        </dgm:presLayoutVars>
      </dgm:prSet>
      <dgm:spPr/>
    </dgm:pt>
  </dgm:ptLst>
  <dgm:cxnLst>
    <dgm:cxn modelId="{6855141F-B61A-4042-BC20-D6A64DDC46A2}" type="presOf" srcId="{97F0ABA0-119F-40F1-A50B-3B5405D869A7}" destId="{220F9612-33F6-4D72-AAA3-B2EFF2F9EE08}" srcOrd="0" destOrd="0" presId="urn:microsoft.com/office/officeart/2018/2/layout/IconCircleList"/>
    <dgm:cxn modelId="{95941335-A046-4A3B-A3BF-B9905A1C0C60}" type="presOf" srcId="{B44EAFB2-52FF-44C4-959A-B1265943BCFA}" destId="{7A3326A5-AFF6-4994-B29A-64E655076CBB}" srcOrd="0" destOrd="0" presId="urn:microsoft.com/office/officeart/2018/2/layout/IconCircleList"/>
    <dgm:cxn modelId="{55388656-84E3-4207-86F4-E7EFBF0E5DB9}" type="presOf" srcId="{F5719371-0BEB-4BDE-9521-34DA4949BA64}" destId="{D7453F5B-7E76-4BFE-9414-AFC14B299BB9}" srcOrd="0" destOrd="0" presId="urn:microsoft.com/office/officeart/2018/2/layout/IconCircleList"/>
    <dgm:cxn modelId="{F5318E5B-B172-4780-BBC4-79D165243C08}" type="presOf" srcId="{6EF24593-5532-4090-BDFB-B13F3DAEF31B}" destId="{458F078B-683C-4C86-8B92-BCCF064624B3}" srcOrd="0" destOrd="0" presId="urn:microsoft.com/office/officeart/2018/2/layout/IconCircleList"/>
    <dgm:cxn modelId="{342CD05D-904B-4D25-BD5E-84F269DBA6A7}" type="presOf" srcId="{D565BA44-A242-4CD0-83EA-43D97335F91B}" destId="{E3D6AC70-B927-41B6-996D-E47033F0BEA7}" srcOrd="0" destOrd="0" presId="urn:microsoft.com/office/officeart/2018/2/layout/IconCircleList"/>
    <dgm:cxn modelId="{1B2F036E-E8D5-40D0-8092-A1E08CCB62DA}" srcId="{B413A598-CC43-40E8-A4C1-BDCE1FF73DD9}" destId="{B44EAFB2-52FF-44C4-959A-B1265943BCFA}" srcOrd="4" destOrd="0" parTransId="{ED91B72B-868A-4FC3-B5BC-117EBD4CC383}" sibTransId="{20B5B8BD-DCB8-4515-8CDE-D5E9D3A1D466}"/>
    <dgm:cxn modelId="{71644D7D-AA62-4F47-9F58-60C026D4B522}" type="presOf" srcId="{B413A598-CC43-40E8-A4C1-BDCE1FF73DD9}" destId="{ED5754BA-D0DF-430E-9E10-383F2734E6BB}" srcOrd="0" destOrd="0" presId="urn:microsoft.com/office/officeart/2018/2/layout/IconCircleList"/>
    <dgm:cxn modelId="{DE7BAF88-7A5A-4D96-9A96-26BE968BD6C4}" srcId="{B413A598-CC43-40E8-A4C1-BDCE1FF73DD9}" destId="{4EFAB4B8-83B4-4F93-B62C-30AAB1C27054}" srcOrd="0" destOrd="0" parTransId="{D2B41E1F-DDE8-4A86-8DB0-EA4AF5126134}" sibTransId="{97F0ABA0-119F-40F1-A50B-3B5405D869A7}"/>
    <dgm:cxn modelId="{2D77A29F-8D2F-4A5E-B345-1620125301AF}" type="presOf" srcId="{4EFAB4B8-83B4-4F93-B62C-30AAB1C27054}" destId="{FA2B39CF-5250-40E2-B803-25F2010106F1}" srcOrd="0" destOrd="0" presId="urn:microsoft.com/office/officeart/2018/2/layout/IconCircleList"/>
    <dgm:cxn modelId="{F57D29AC-5550-4421-9A7F-57B382DA6747}" type="presOf" srcId="{BDB5F334-3171-4BCC-A752-4C2FBA77C893}" destId="{0EA4745D-7118-4879-B0FF-C211807270D3}" srcOrd="0" destOrd="0" presId="urn:microsoft.com/office/officeart/2018/2/layout/IconCircleList"/>
    <dgm:cxn modelId="{0BC514AD-94B4-469C-8843-749F8E972872}" srcId="{B413A598-CC43-40E8-A4C1-BDCE1FF73DD9}" destId="{F5719371-0BEB-4BDE-9521-34DA4949BA64}" srcOrd="1" destOrd="0" parTransId="{4A2173EE-E924-405F-AA57-969A17630808}" sibTransId="{BDB5F334-3171-4BCC-A752-4C2FBA77C893}"/>
    <dgm:cxn modelId="{67C59FDD-91B1-4ECF-BC65-BE174F78F88A}" srcId="{B413A598-CC43-40E8-A4C1-BDCE1FF73DD9}" destId="{FC20D31C-0136-4D57-B274-E3C356C69CD2}" srcOrd="2" destOrd="0" parTransId="{19C738B6-B7E2-4F1D-9E69-937A88EFC6CA}" sibTransId="{D565BA44-A242-4CD0-83EA-43D97335F91B}"/>
    <dgm:cxn modelId="{C5BF99E9-6E49-4171-BD1C-F96055F0B719}" type="presOf" srcId="{A26C1066-4EF9-44BB-A42A-9BA79AE7D1E2}" destId="{287F8E5E-CADC-436D-899B-7FA344CDD278}" srcOrd="0" destOrd="0" presId="urn:microsoft.com/office/officeart/2018/2/layout/IconCircleList"/>
    <dgm:cxn modelId="{63A891F0-74DE-41F3-B92E-619502E13FB8}" type="presOf" srcId="{FC20D31C-0136-4D57-B274-E3C356C69CD2}" destId="{D6EC7252-7AFB-421A-9B11-35EEBCEB4606}" srcOrd="0" destOrd="0" presId="urn:microsoft.com/office/officeart/2018/2/layout/IconCircleList"/>
    <dgm:cxn modelId="{3E8E44F5-1BCF-4281-B4C6-61B08A400534}" srcId="{B413A598-CC43-40E8-A4C1-BDCE1FF73DD9}" destId="{6EF24593-5532-4090-BDFB-B13F3DAEF31B}" srcOrd="3" destOrd="0" parTransId="{F5AF3680-1811-4EF1-AE57-0B15F274312A}" sibTransId="{A26C1066-4EF9-44BB-A42A-9BA79AE7D1E2}"/>
    <dgm:cxn modelId="{BC117AFD-3C01-48C1-A79A-481F68654457}" type="presParOf" srcId="{ED5754BA-D0DF-430E-9E10-383F2734E6BB}" destId="{FA0CB14C-2A90-46A9-919F-3594FD06A009}" srcOrd="0" destOrd="0" presId="urn:microsoft.com/office/officeart/2018/2/layout/IconCircleList"/>
    <dgm:cxn modelId="{A565C049-C969-4B78-901B-3F632288AFD6}" type="presParOf" srcId="{FA0CB14C-2A90-46A9-919F-3594FD06A009}" destId="{06582341-57F7-40B1-8554-7495971C5C69}" srcOrd="0" destOrd="0" presId="urn:microsoft.com/office/officeart/2018/2/layout/IconCircleList"/>
    <dgm:cxn modelId="{40A0AA03-8145-408A-B121-17BEE77AF665}" type="presParOf" srcId="{06582341-57F7-40B1-8554-7495971C5C69}" destId="{A7BDECFE-7293-49E0-9C02-EDA4BF6BE2FB}" srcOrd="0" destOrd="0" presId="urn:microsoft.com/office/officeart/2018/2/layout/IconCircleList"/>
    <dgm:cxn modelId="{7F56BDE4-8D5C-45BA-9327-964529C2B5F4}" type="presParOf" srcId="{06582341-57F7-40B1-8554-7495971C5C69}" destId="{DC397D6D-6202-4BEC-A45A-7E739C14D00F}" srcOrd="1" destOrd="0" presId="urn:microsoft.com/office/officeart/2018/2/layout/IconCircleList"/>
    <dgm:cxn modelId="{F3909584-F830-4457-8838-E18DB311C95F}" type="presParOf" srcId="{06582341-57F7-40B1-8554-7495971C5C69}" destId="{EAB77C4C-DD07-4F2F-A7F2-E391D2865FAA}" srcOrd="2" destOrd="0" presId="urn:microsoft.com/office/officeart/2018/2/layout/IconCircleList"/>
    <dgm:cxn modelId="{4387BDDA-9259-4DC0-95A2-8735DF978DAD}" type="presParOf" srcId="{06582341-57F7-40B1-8554-7495971C5C69}" destId="{FA2B39CF-5250-40E2-B803-25F2010106F1}" srcOrd="3" destOrd="0" presId="urn:microsoft.com/office/officeart/2018/2/layout/IconCircleList"/>
    <dgm:cxn modelId="{C5932E68-F8E3-4BE4-8429-54ABC7DBA315}" type="presParOf" srcId="{FA0CB14C-2A90-46A9-919F-3594FD06A009}" destId="{220F9612-33F6-4D72-AAA3-B2EFF2F9EE08}" srcOrd="1" destOrd="0" presId="urn:microsoft.com/office/officeart/2018/2/layout/IconCircleList"/>
    <dgm:cxn modelId="{71260DBB-E959-4188-AD2F-652FFC98AA26}" type="presParOf" srcId="{FA0CB14C-2A90-46A9-919F-3594FD06A009}" destId="{1CA52A57-4AE0-40CE-81A1-895BBE1270FA}" srcOrd="2" destOrd="0" presId="urn:microsoft.com/office/officeart/2018/2/layout/IconCircleList"/>
    <dgm:cxn modelId="{626D139F-F95E-4EE2-8045-AFFE072F597B}" type="presParOf" srcId="{1CA52A57-4AE0-40CE-81A1-895BBE1270FA}" destId="{95BC74FA-64C4-4A2E-AFB2-38A22DF745CE}" srcOrd="0" destOrd="0" presId="urn:microsoft.com/office/officeart/2018/2/layout/IconCircleList"/>
    <dgm:cxn modelId="{571C669C-ADB4-4045-A1D9-2573898AE9DE}" type="presParOf" srcId="{1CA52A57-4AE0-40CE-81A1-895BBE1270FA}" destId="{455713D4-293F-454B-A2D9-5A018E5D9D21}" srcOrd="1" destOrd="0" presId="urn:microsoft.com/office/officeart/2018/2/layout/IconCircleList"/>
    <dgm:cxn modelId="{F2055FBD-A22C-4F36-9F08-02AD06949609}" type="presParOf" srcId="{1CA52A57-4AE0-40CE-81A1-895BBE1270FA}" destId="{9553E917-06D2-45E1-B254-4540180CF81C}" srcOrd="2" destOrd="0" presId="urn:microsoft.com/office/officeart/2018/2/layout/IconCircleList"/>
    <dgm:cxn modelId="{CB872AD5-AD67-457E-8E4B-0F98F025B6D3}" type="presParOf" srcId="{1CA52A57-4AE0-40CE-81A1-895BBE1270FA}" destId="{D7453F5B-7E76-4BFE-9414-AFC14B299BB9}" srcOrd="3" destOrd="0" presId="urn:microsoft.com/office/officeart/2018/2/layout/IconCircleList"/>
    <dgm:cxn modelId="{1297AD57-6E97-4488-8445-85440039BDA7}" type="presParOf" srcId="{FA0CB14C-2A90-46A9-919F-3594FD06A009}" destId="{0EA4745D-7118-4879-B0FF-C211807270D3}" srcOrd="3" destOrd="0" presId="urn:microsoft.com/office/officeart/2018/2/layout/IconCircleList"/>
    <dgm:cxn modelId="{898174A5-C620-4B90-9365-8EC5731B835A}" type="presParOf" srcId="{FA0CB14C-2A90-46A9-919F-3594FD06A009}" destId="{B28AA219-C1B5-4890-A34D-E046F1192391}" srcOrd="4" destOrd="0" presId="urn:microsoft.com/office/officeart/2018/2/layout/IconCircleList"/>
    <dgm:cxn modelId="{9B3476F4-B38F-4BAD-B014-8A7A153F0BF5}" type="presParOf" srcId="{B28AA219-C1B5-4890-A34D-E046F1192391}" destId="{E5FC9204-B72A-4D80-A4A5-AA2E77054FEA}" srcOrd="0" destOrd="0" presId="urn:microsoft.com/office/officeart/2018/2/layout/IconCircleList"/>
    <dgm:cxn modelId="{52AFBD38-C758-4355-B4BA-0E0762588963}" type="presParOf" srcId="{B28AA219-C1B5-4890-A34D-E046F1192391}" destId="{081D06AD-C4E4-4DF2-8DEA-BA9B512F0EF2}" srcOrd="1" destOrd="0" presId="urn:microsoft.com/office/officeart/2018/2/layout/IconCircleList"/>
    <dgm:cxn modelId="{899A83D4-D6BF-44D3-9948-0FA46DEF6073}" type="presParOf" srcId="{B28AA219-C1B5-4890-A34D-E046F1192391}" destId="{3414184A-261D-4716-AC08-4142E16CC4BD}" srcOrd="2" destOrd="0" presId="urn:microsoft.com/office/officeart/2018/2/layout/IconCircleList"/>
    <dgm:cxn modelId="{492B824E-2231-44FF-B2D0-DCBB28D13C2C}" type="presParOf" srcId="{B28AA219-C1B5-4890-A34D-E046F1192391}" destId="{D6EC7252-7AFB-421A-9B11-35EEBCEB4606}" srcOrd="3" destOrd="0" presId="urn:microsoft.com/office/officeart/2018/2/layout/IconCircleList"/>
    <dgm:cxn modelId="{56C3C53D-93EC-489D-B870-C4B9261D0F5B}" type="presParOf" srcId="{FA0CB14C-2A90-46A9-919F-3594FD06A009}" destId="{E3D6AC70-B927-41B6-996D-E47033F0BEA7}" srcOrd="5" destOrd="0" presId="urn:microsoft.com/office/officeart/2018/2/layout/IconCircleList"/>
    <dgm:cxn modelId="{26045480-C1B7-4F15-926B-1DD129F4145E}" type="presParOf" srcId="{FA0CB14C-2A90-46A9-919F-3594FD06A009}" destId="{22DEB86A-A95F-43A7-BF2C-EF1102D026C2}" srcOrd="6" destOrd="0" presId="urn:microsoft.com/office/officeart/2018/2/layout/IconCircleList"/>
    <dgm:cxn modelId="{BF245B99-9137-4F83-A272-925D6DBCD004}" type="presParOf" srcId="{22DEB86A-A95F-43A7-BF2C-EF1102D026C2}" destId="{869D10B1-A595-4C0E-B94E-79184972F00E}" srcOrd="0" destOrd="0" presId="urn:microsoft.com/office/officeart/2018/2/layout/IconCircleList"/>
    <dgm:cxn modelId="{017A1357-C8FB-44B7-B9DD-F7CBF0B9F0C3}" type="presParOf" srcId="{22DEB86A-A95F-43A7-BF2C-EF1102D026C2}" destId="{56204EF8-D276-4401-A4AD-97CF76A42E2D}" srcOrd="1" destOrd="0" presId="urn:microsoft.com/office/officeart/2018/2/layout/IconCircleList"/>
    <dgm:cxn modelId="{304A3C5B-19EA-4AA0-A031-95FD91B3BB0E}" type="presParOf" srcId="{22DEB86A-A95F-43A7-BF2C-EF1102D026C2}" destId="{0253BCF8-06A2-4F7D-8DF8-C886C04342B8}" srcOrd="2" destOrd="0" presId="urn:microsoft.com/office/officeart/2018/2/layout/IconCircleList"/>
    <dgm:cxn modelId="{A0FB9A1C-1B88-4B3E-8CAF-534509D32D2F}" type="presParOf" srcId="{22DEB86A-A95F-43A7-BF2C-EF1102D026C2}" destId="{458F078B-683C-4C86-8B92-BCCF064624B3}" srcOrd="3" destOrd="0" presId="urn:microsoft.com/office/officeart/2018/2/layout/IconCircleList"/>
    <dgm:cxn modelId="{DF418244-0B53-4CB4-9DDB-5537EF8148DA}" type="presParOf" srcId="{FA0CB14C-2A90-46A9-919F-3594FD06A009}" destId="{287F8E5E-CADC-436D-899B-7FA344CDD278}" srcOrd="7" destOrd="0" presId="urn:microsoft.com/office/officeart/2018/2/layout/IconCircleList"/>
    <dgm:cxn modelId="{8B069F24-45A0-4495-80C4-2849C92A70BB}" type="presParOf" srcId="{FA0CB14C-2A90-46A9-919F-3594FD06A009}" destId="{54E15126-9A6A-49E4-902D-8D6F92A9E630}" srcOrd="8" destOrd="0" presId="urn:microsoft.com/office/officeart/2018/2/layout/IconCircleList"/>
    <dgm:cxn modelId="{33F7CCC4-3334-4331-99A6-06DB5EFBD3E2}" type="presParOf" srcId="{54E15126-9A6A-49E4-902D-8D6F92A9E630}" destId="{2622F898-3ABC-4049-A96C-3CF0A804B844}" srcOrd="0" destOrd="0" presId="urn:microsoft.com/office/officeart/2018/2/layout/IconCircleList"/>
    <dgm:cxn modelId="{EB620357-9BDA-4275-8088-9413AC88EC40}" type="presParOf" srcId="{54E15126-9A6A-49E4-902D-8D6F92A9E630}" destId="{456D3912-21CC-45F8-BFDA-4964EB0D2EBE}" srcOrd="1" destOrd="0" presId="urn:microsoft.com/office/officeart/2018/2/layout/IconCircleList"/>
    <dgm:cxn modelId="{D42237C0-FD27-465E-9C3A-2488DC71934C}" type="presParOf" srcId="{54E15126-9A6A-49E4-902D-8D6F92A9E630}" destId="{124D10D8-B551-4A43-84B7-62AEC2701195}" srcOrd="2" destOrd="0" presId="urn:microsoft.com/office/officeart/2018/2/layout/IconCircleList"/>
    <dgm:cxn modelId="{7C4A8850-C1FC-4CF3-ADCE-9D5113DD75C2}" type="presParOf" srcId="{54E15126-9A6A-49E4-902D-8D6F92A9E630}" destId="{7A3326A5-AFF6-4994-B29A-64E655076CB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D03B4E-EA89-4D94-8486-F938FD48BA5A}" type="doc">
      <dgm:prSet loTypeId="urn:microsoft.com/office/officeart/2005/8/layout/cycle2" loCatId="cycle" qsTypeId="urn:microsoft.com/office/officeart/2005/8/quickstyle/simple1" qsCatId="simple" csTypeId="urn:microsoft.com/office/officeart/2005/8/colors/colorful1" csCatId="colorful"/>
      <dgm:spPr/>
      <dgm:t>
        <a:bodyPr/>
        <a:lstStyle/>
        <a:p>
          <a:endParaRPr lang="en-US"/>
        </a:p>
      </dgm:t>
    </dgm:pt>
    <dgm:pt modelId="{781EABF9-9369-42FB-8CD2-0CAE58625582}">
      <dgm:prSet/>
      <dgm:spPr/>
      <dgm:t>
        <a:bodyPr/>
        <a:lstStyle/>
        <a:p>
          <a:r>
            <a:rPr lang="en-US" baseline="0"/>
            <a:t>Writer Invariant</a:t>
          </a:r>
          <a:endParaRPr lang="en-US"/>
        </a:p>
      </dgm:t>
    </dgm:pt>
    <dgm:pt modelId="{CF4F1713-0131-4D2B-A297-3DBAB101BB30}" type="parTrans" cxnId="{143FDF10-FBA9-4504-A7ED-F9D1D8C7A2B3}">
      <dgm:prSet/>
      <dgm:spPr/>
      <dgm:t>
        <a:bodyPr/>
        <a:lstStyle/>
        <a:p>
          <a:endParaRPr lang="en-US"/>
        </a:p>
      </dgm:t>
    </dgm:pt>
    <dgm:pt modelId="{5FE2A52B-F23B-48E7-A8DF-33697D7B009D}" type="sibTrans" cxnId="{143FDF10-FBA9-4504-A7ED-F9D1D8C7A2B3}">
      <dgm:prSet/>
      <dgm:spPr/>
      <dgm:t>
        <a:bodyPr/>
        <a:lstStyle/>
        <a:p>
          <a:endParaRPr lang="en-US"/>
        </a:p>
      </dgm:t>
    </dgm:pt>
    <dgm:pt modelId="{E53E11BF-BE5B-42FF-A57B-650E1B615BDA}">
      <dgm:prSet/>
      <dgm:spPr/>
      <dgm:t>
        <a:bodyPr/>
        <a:lstStyle/>
        <a:p>
          <a:r>
            <a:rPr lang="en-US" baseline="0"/>
            <a:t>Property of a text that is invariant of its authors</a:t>
          </a:r>
          <a:endParaRPr lang="en-US"/>
        </a:p>
      </dgm:t>
    </dgm:pt>
    <dgm:pt modelId="{6F2CA821-00D8-41CE-96E7-53BFEC397A3A}" type="parTrans" cxnId="{5E276D49-AD4E-4417-9477-D328C52F3958}">
      <dgm:prSet/>
      <dgm:spPr/>
      <dgm:t>
        <a:bodyPr/>
        <a:lstStyle/>
        <a:p>
          <a:endParaRPr lang="en-US"/>
        </a:p>
      </dgm:t>
    </dgm:pt>
    <dgm:pt modelId="{01E42B80-F801-4E9A-9EB6-F2D1D5D00BC7}" type="sibTrans" cxnId="{5E276D49-AD4E-4417-9477-D328C52F3958}">
      <dgm:prSet/>
      <dgm:spPr/>
      <dgm:t>
        <a:bodyPr/>
        <a:lstStyle/>
        <a:p>
          <a:endParaRPr lang="en-US"/>
        </a:p>
      </dgm:t>
    </dgm:pt>
    <dgm:pt modelId="{F7E5DD98-1D01-4C91-8B96-209D8E2CED09}">
      <dgm:prSet/>
      <dgm:spPr/>
      <dgm:t>
        <a:bodyPr/>
        <a:lstStyle/>
        <a:p>
          <a:r>
            <a:rPr lang="en-US" baseline="0" dirty="0">
              <a:solidFill>
                <a:srgbClr val="002060"/>
              </a:solidFill>
              <a:hlinkClick xmlns:r="http://schemas.openxmlformats.org/officeDocument/2006/relationships" r:id="rId1">
                <a:extLst>
                  <a:ext uri="{A12FA001-AC4F-418D-AE19-62706E023703}">
                    <ahyp:hlinkClr xmlns:ahyp="http://schemas.microsoft.com/office/drawing/2018/hyperlinkcolor" val="tx"/>
                  </a:ext>
                </a:extLst>
              </a:hlinkClick>
            </a:rPr>
            <a:t>Word Lengths</a:t>
          </a:r>
          <a:endParaRPr lang="en-US" dirty="0">
            <a:solidFill>
              <a:srgbClr val="002060"/>
            </a:solidFill>
          </a:endParaRPr>
        </a:p>
      </dgm:t>
    </dgm:pt>
    <dgm:pt modelId="{660B4516-A378-46C9-82BB-3DADF5D1B78F}" type="parTrans" cxnId="{51EC199D-2D07-40D0-B531-1BF8D4D5702E}">
      <dgm:prSet/>
      <dgm:spPr/>
      <dgm:t>
        <a:bodyPr/>
        <a:lstStyle/>
        <a:p>
          <a:endParaRPr lang="en-US"/>
        </a:p>
      </dgm:t>
    </dgm:pt>
    <dgm:pt modelId="{527879A3-34E8-4A6A-B2D6-6AD4F823B08A}" type="sibTrans" cxnId="{51EC199D-2D07-40D0-B531-1BF8D4D5702E}">
      <dgm:prSet/>
      <dgm:spPr/>
      <dgm:t>
        <a:bodyPr/>
        <a:lstStyle/>
        <a:p>
          <a:endParaRPr lang="en-US"/>
        </a:p>
      </dgm:t>
    </dgm:pt>
    <dgm:pt modelId="{0D499941-10CA-4180-88D7-15FB68D0EC48}">
      <dgm:prSet/>
      <dgm:spPr/>
      <dgm:t>
        <a:bodyPr/>
        <a:lstStyle/>
        <a:p>
          <a:r>
            <a:rPr lang="en-US" baseline="0"/>
            <a:t>Sentence Length</a:t>
          </a:r>
          <a:endParaRPr lang="en-US"/>
        </a:p>
      </dgm:t>
    </dgm:pt>
    <dgm:pt modelId="{F4099AC4-60CE-4E9A-99C6-95597DD5B375}" type="parTrans" cxnId="{21C90190-5D77-4FAD-8EAB-0E1F5E3A8107}">
      <dgm:prSet/>
      <dgm:spPr/>
      <dgm:t>
        <a:bodyPr/>
        <a:lstStyle/>
        <a:p>
          <a:endParaRPr lang="en-US"/>
        </a:p>
      </dgm:t>
    </dgm:pt>
    <dgm:pt modelId="{B74E224C-85C1-4D21-B44E-54B5EF57B86B}" type="sibTrans" cxnId="{21C90190-5D77-4FAD-8EAB-0E1F5E3A8107}">
      <dgm:prSet/>
      <dgm:spPr/>
      <dgm:t>
        <a:bodyPr/>
        <a:lstStyle/>
        <a:p>
          <a:endParaRPr lang="en-US"/>
        </a:p>
      </dgm:t>
    </dgm:pt>
    <dgm:pt modelId="{71ADF2E2-6D89-496A-9DB9-1A5B12CB5C8C}">
      <dgm:prSet/>
      <dgm:spPr/>
      <dgm:t>
        <a:bodyPr/>
        <a:lstStyle/>
        <a:p>
          <a:r>
            <a:rPr lang="en-US" baseline="0"/>
            <a:t>Average Word Length</a:t>
          </a:r>
          <a:endParaRPr lang="en-US"/>
        </a:p>
      </dgm:t>
    </dgm:pt>
    <dgm:pt modelId="{609AB454-B648-462E-A6CE-88873D1B2482}" type="parTrans" cxnId="{B218991D-220D-4F31-B449-CAFD05127F33}">
      <dgm:prSet/>
      <dgm:spPr/>
      <dgm:t>
        <a:bodyPr/>
        <a:lstStyle/>
        <a:p>
          <a:endParaRPr lang="en-US"/>
        </a:p>
      </dgm:t>
    </dgm:pt>
    <dgm:pt modelId="{7C6013E6-9C28-4399-9622-03F2D0C1ACD4}" type="sibTrans" cxnId="{B218991D-220D-4F31-B449-CAFD05127F33}">
      <dgm:prSet/>
      <dgm:spPr/>
      <dgm:t>
        <a:bodyPr/>
        <a:lstStyle/>
        <a:p>
          <a:endParaRPr lang="en-US"/>
        </a:p>
      </dgm:t>
    </dgm:pt>
    <dgm:pt modelId="{A6C62161-1B42-4811-8F0D-D3383B6DE65C}">
      <dgm:prSet/>
      <dgm:spPr/>
      <dgm:t>
        <a:bodyPr/>
        <a:lstStyle/>
        <a:p>
          <a:r>
            <a:rPr lang="en-US" baseline="0"/>
            <a:t>Noun, Verb or adverb usage frequency</a:t>
          </a:r>
          <a:endParaRPr lang="en-US"/>
        </a:p>
      </dgm:t>
    </dgm:pt>
    <dgm:pt modelId="{F323C8FF-1660-4896-A03C-2E3CDA549E72}" type="parTrans" cxnId="{06AF74CE-2D0A-43E3-875F-154E31F28CAA}">
      <dgm:prSet/>
      <dgm:spPr/>
      <dgm:t>
        <a:bodyPr/>
        <a:lstStyle/>
        <a:p>
          <a:endParaRPr lang="en-US"/>
        </a:p>
      </dgm:t>
    </dgm:pt>
    <dgm:pt modelId="{2A779D33-83CD-4065-86A0-F6982370632A}" type="sibTrans" cxnId="{06AF74CE-2D0A-43E3-875F-154E31F28CAA}">
      <dgm:prSet/>
      <dgm:spPr/>
      <dgm:t>
        <a:bodyPr/>
        <a:lstStyle/>
        <a:p>
          <a:endParaRPr lang="en-US"/>
        </a:p>
      </dgm:t>
    </dgm:pt>
    <dgm:pt modelId="{C6DB172C-41BB-4F82-995C-CA7889EBDCF7}">
      <dgm:prSet/>
      <dgm:spPr/>
      <dgm:t>
        <a:bodyPr/>
        <a:lstStyle/>
        <a:p>
          <a:r>
            <a:rPr lang="en-US" baseline="0"/>
            <a:t>Vocabulary Richness</a:t>
          </a:r>
          <a:endParaRPr lang="en-US"/>
        </a:p>
      </dgm:t>
    </dgm:pt>
    <dgm:pt modelId="{83344C3C-BF0D-4B5A-986F-9E8E281ECA0C}" type="parTrans" cxnId="{4E59A1A0-78C6-4C3A-9D55-5104613ABC18}">
      <dgm:prSet/>
      <dgm:spPr/>
      <dgm:t>
        <a:bodyPr/>
        <a:lstStyle/>
        <a:p>
          <a:endParaRPr lang="en-US"/>
        </a:p>
      </dgm:t>
    </dgm:pt>
    <dgm:pt modelId="{9E8B6A48-D8DA-4A7E-86A4-E224A4F5A371}" type="sibTrans" cxnId="{4E59A1A0-78C6-4C3A-9D55-5104613ABC18}">
      <dgm:prSet/>
      <dgm:spPr/>
      <dgm:t>
        <a:bodyPr/>
        <a:lstStyle/>
        <a:p>
          <a:endParaRPr lang="en-US"/>
        </a:p>
      </dgm:t>
    </dgm:pt>
    <dgm:pt modelId="{10514C23-8DCB-44FD-AC86-40E94697780F}">
      <dgm:prSet/>
      <dgm:spPr/>
      <dgm:t>
        <a:bodyPr/>
        <a:lstStyle/>
        <a:p>
          <a:r>
            <a:rPr lang="en-US" baseline="0"/>
            <a:t>Frequency of Function Words</a:t>
          </a:r>
          <a:endParaRPr lang="en-US"/>
        </a:p>
      </dgm:t>
    </dgm:pt>
    <dgm:pt modelId="{B9880C42-E98C-4F86-BCC3-CE091BC45EFF}" type="parTrans" cxnId="{7CF8E77F-198F-4B61-808D-17481E858700}">
      <dgm:prSet/>
      <dgm:spPr/>
      <dgm:t>
        <a:bodyPr/>
        <a:lstStyle/>
        <a:p>
          <a:endParaRPr lang="en-US"/>
        </a:p>
      </dgm:t>
    </dgm:pt>
    <dgm:pt modelId="{300A681F-16C1-431F-9E01-FD5350A24563}" type="sibTrans" cxnId="{7CF8E77F-198F-4B61-808D-17481E858700}">
      <dgm:prSet/>
      <dgm:spPr/>
      <dgm:t>
        <a:bodyPr/>
        <a:lstStyle/>
        <a:p>
          <a:endParaRPr lang="en-US"/>
        </a:p>
      </dgm:t>
    </dgm:pt>
    <dgm:pt modelId="{BD078683-69D7-1842-A3BF-BB52A0B36AEE}" type="pres">
      <dgm:prSet presAssocID="{30D03B4E-EA89-4D94-8486-F938FD48BA5A}" presName="cycle" presStyleCnt="0">
        <dgm:presLayoutVars>
          <dgm:dir/>
          <dgm:resizeHandles val="exact"/>
        </dgm:presLayoutVars>
      </dgm:prSet>
      <dgm:spPr/>
    </dgm:pt>
    <dgm:pt modelId="{3E6FCDAD-3D23-8540-B92B-6775FF8A5F56}" type="pres">
      <dgm:prSet presAssocID="{781EABF9-9369-42FB-8CD2-0CAE58625582}" presName="node" presStyleLbl="node1" presStyleIdx="0" presStyleCnt="8">
        <dgm:presLayoutVars>
          <dgm:bulletEnabled val="1"/>
        </dgm:presLayoutVars>
      </dgm:prSet>
      <dgm:spPr/>
    </dgm:pt>
    <dgm:pt modelId="{FEE62FB2-08AF-A347-AACE-90E560CC3BBA}" type="pres">
      <dgm:prSet presAssocID="{5FE2A52B-F23B-48E7-A8DF-33697D7B009D}" presName="sibTrans" presStyleLbl="sibTrans2D1" presStyleIdx="0" presStyleCnt="8"/>
      <dgm:spPr/>
    </dgm:pt>
    <dgm:pt modelId="{AFA6F9B8-DF3E-E344-A891-AE24920F5922}" type="pres">
      <dgm:prSet presAssocID="{5FE2A52B-F23B-48E7-A8DF-33697D7B009D}" presName="connectorText" presStyleLbl="sibTrans2D1" presStyleIdx="0" presStyleCnt="8"/>
      <dgm:spPr/>
    </dgm:pt>
    <dgm:pt modelId="{6DC1EBF6-C94B-D54C-AE11-60E3AC641919}" type="pres">
      <dgm:prSet presAssocID="{E53E11BF-BE5B-42FF-A57B-650E1B615BDA}" presName="node" presStyleLbl="node1" presStyleIdx="1" presStyleCnt="8">
        <dgm:presLayoutVars>
          <dgm:bulletEnabled val="1"/>
        </dgm:presLayoutVars>
      </dgm:prSet>
      <dgm:spPr/>
    </dgm:pt>
    <dgm:pt modelId="{C9A247D2-893B-E54C-BA26-C6F44AB0AAC8}" type="pres">
      <dgm:prSet presAssocID="{01E42B80-F801-4E9A-9EB6-F2D1D5D00BC7}" presName="sibTrans" presStyleLbl="sibTrans2D1" presStyleIdx="1" presStyleCnt="8"/>
      <dgm:spPr/>
    </dgm:pt>
    <dgm:pt modelId="{3E0086A4-EF61-1E40-983D-B6F516232E62}" type="pres">
      <dgm:prSet presAssocID="{01E42B80-F801-4E9A-9EB6-F2D1D5D00BC7}" presName="connectorText" presStyleLbl="sibTrans2D1" presStyleIdx="1" presStyleCnt="8"/>
      <dgm:spPr/>
    </dgm:pt>
    <dgm:pt modelId="{D8DC355F-249B-3545-9DA9-0F635C4AA32E}" type="pres">
      <dgm:prSet presAssocID="{F7E5DD98-1D01-4C91-8B96-209D8E2CED09}" presName="node" presStyleLbl="node1" presStyleIdx="2" presStyleCnt="8">
        <dgm:presLayoutVars>
          <dgm:bulletEnabled val="1"/>
        </dgm:presLayoutVars>
      </dgm:prSet>
      <dgm:spPr/>
    </dgm:pt>
    <dgm:pt modelId="{A3DF5417-A182-7343-8907-937CEEB0EA36}" type="pres">
      <dgm:prSet presAssocID="{527879A3-34E8-4A6A-B2D6-6AD4F823B08A}" presName="sibTrans" presStyleLbl="sibTrans2D1" presStyleIdx="2" presStyleCnt="8"/>
      <dgm:spPr/>
    </dgm:pt>
    <dgm:pt modelId="{D3C5C4F2-C04D-3141-8CA5-26B173228D61}" type="pres">
      <dgm:prSet presAssocID="{527879A3-34E8-4A6A-B2D6-6AD4F823B08A}" presName="connectorText" presStyleLbl="sibTrans2D1" presStyleIdx="2" presStyleCnt="8"/>
      <dgm:spPr/>
    </dgm:pt>
    <dgm:pt modelId="{CADBA0C8-41AC-014A-900A-558318D24820}" type="pres">
      <dgm:prSet presAssocID="{0D499941-10CA-4180-88D7-15FB68D0EC48}" presName="node" presStyleLbl="node1" presStyleIdx="3" presStyleCnt="8">
        <dgm:presLayoutVars>
          <dgm:bulletEnabled val="1"/>
        </dgm:presLayoutVars>
      </dgm:prSet>
      <dgm:spPr/>
    </dgm:pt>
    <dgm:pt modelId="{53452E84-DED0-4742-A440-17B8F7A796B2}" type="pres">
      <dgm:prSet presAssocID="{B74E224C-85C1-4D21-B44E-54B5EF57B86B}" presName="sibTrans" presStyleLbl="sibTrans2D1" presStyleIdx="3" presStyleCnt="8"/>
      <dgm:spPr/>
    </dgm:pt>
    <dgm:pt modelId="{06C50D73-48C9-E64D-BC68-A872AED7F41C}" type="pres">
      <dgm:prSet presAssocID="{B74E224C-85C1-4D21-B44E-54B5EF57B86B}" presName="connectorText" presStyleLbl="sibTrans2D1" presStyleIdx="3" presStyleCnt="8"/>
      <dgm:spPr/>
    </dgm:pt>
    <dgm:pt modelId="{E45E7ABD-28E9-1246-89A8-E53C4D0D3D0E}" type="pres">
      <dgm:prSet presAssocID="{71ADF2E2-6D89-496A-9DB9-1A5B12CB5C8C}" presName="node" presStyleLbl="node1" presStyleIdx="4" presStyleCnt="8">
        <dgm:presLayoutVars>
          <dgm:bulletEnabled val="1"/>
        </dgm:presLayoutVars>
      </dgm:prSet>
      <dgm:spPr/>
    </dgm:pt>
    <dgm:pt modelId="{1C153643-58D2-7E4F-8C7F-FFC302800520}" type="pres">
      <dgm:prSet presAssocID="{7C6013E6-9C28-4399-9622-03F2D0C1ACD4}" presName="sibTrans" presStyleLbl="sibTrans2D1" presStyleIdx="4" presStyleCnt="8"/>
      <dgm:spPr/>
    </dgm:pt>
    <dgm:pt modelId="{6219E385-9F6E-2847-B3D3-8B35D8BD26EA}" type="pres">
      <dgm:prSet presAssocID="{7C6013E6-9C28-4399-9622-03F2D0C1ACD4}" presName="connectorText" presStyleLbl="sibTrans2D1" presStyleIdx="4" presStyleCnt="8"/>
      <dgm:spPr/>
    </dgm:pt>
    <dgm:pt modelId="{A8FB428A-8A55-5B46-98AD-787785656D37}" type="pres">
      <dgm:prSet presAssocID="{A6C62161-1B42-4811-8F0D-D3383B6DE65C}" presName="node" presStyleLbl="node1" presStyleIdx="5" presStyleCnt="8">
        <dgm:presLayoutVars>
          <dgm:bulletEnabled val="1"/>
        </dgm:presLayoutVars>
      </dgm:prSet>
      <dgm:spPr/>
    </dgm:pt>
    <dgm:pt modelId="{EE1BDC06-6B5B-C04D-B282-F4D34B56DCE2}" type="pres">
      <dgm:prSet presAssocID="{2A779D33-83CD-4065-86A0-F6982370632A}" presName="sibTrans" presStyleLbl="sibTrans2D1" presStyleIdx="5" presStyleCnt="8"/>
      <dgm:spPr/>
    </dgm:pt>
    <dgm:pt modelId="{5AE3385A-A550-584A-B645-404B156D2629}" type="pres">
      <dgm:prSet presAssocID="{2A779D33-83CD-4065-86A0-F6982370632A}" presName="connectorText" presStyleLbl="sibTrans2D1" presStyleIdx="5" presStyleCnt="8"/>
      <dgm:spPr/>
    </dgm:pt>
    <dgm:pt modelId="{319366B1-375D-CC43-BBFD-B963D1C9A474}" type="pres">
      <dgm:prSet presAssocID="{C6DB172C-41BB-4F82-995C-CA7889EBDCF7}" presName="node" presStyleLbl="node1" presStyleIdx="6" presStyleCnt="8">
        <dgm:presLayoutVars>
          <dgm:bulletEnabled val="1"/>
        </dgm:presLayoutVars>
      </dgm:prSet>
      <dgm:spPr/>
    </dgm:pt>
    <dgm:pt modelId="{234BF404-4B1A-ED4A-9D61-28658E7CCD33}" type="pres">
      <dgm:prSet presAssocID="{9E8B6A48-D8DA-4A7E-86A4-E224A4F5A371}" presName="sibTrans" presStyleLbl="sibTrans2D1" presStyleIdx="6" presStyleCnt="8"/>
      <dgm:spPr/>
    </dgm:pt>
    <dgm:pt modelId="{8B566D84-9E0E-C441-A322-06E94C9498ED}" type="pres">
      <dgm:prSet presAssocID="{9E8B6A48-D8DA-4A7E-86A4-E224A4F5A371}" presName="connectorText" presStyleLbl="sibTrans2D1" presStyleIdx="6" presStyleCnt="8"/>
      <dgm:spPr/>
    </dgm:pt>
    <dgm:pt modelId="{07D7C206-BB18-0044-8E12-783AD9FE757E}" type="pres">
      <dgm:prSet presAssocID="{10514C23-8DCB-44FD-AC86-40E94697780F}" presName="node" presStyleLbl="node1" presStyleIdx="7" presStyleCnt="8">
        <dgm:presLayoutVars>
          <dgm:bulletEnabled val="1"/>
        </dgm:presLayoutVars>
      </dgm:prSet>
      <dgm:spPr/>
    </dgm:pt>
    <dgm:pt modelId="{63AF3225-7F0C-1348-813E-EE4059374B2B}" type="pres">
      <dgm:prSet presAssocID="{300A681F-16C1-431F-9E01-FD5350A24563}" presName="sibTrans" presStyleLbl="sibTrans2D1" presStyleIdx="7" presStyleCnt="8"/>
      <dgm:spPr/>
    </dgm:pt>
    <dgm:pt modelId="{51BBAE94-0051-1C4B-8D52-DF0D58D2EF39}" type="pres">
      <dgm:prSet presAssocID="{300A681F-16C1-431F-9E01-FD5350A24563}" presName="connectorText" presStyleLbl="sibTrans2D1" presStyleIdx="7" presStyleCnt="8"/>
      <dgm:spPr/>
    </dgm:pt>
  </dgm:ptLst>
  <dgm:cxnLst>
    <dgm:cxn modelId="{143FDF10-FBA9-4504-A7ED-F9D1D8C7A2B3}" srcId="{30D03B4E-EA89-4D94-8486-F938FD48BA5A}" destId="{781EABF9-9369-42FB-8CD2-0CAE58625582}" srcOrd="0" destOrd="0" parTransId="{CF4F1713-0131-4D2B-A297-3DBAB101BB30}" sibTransId="{5FE2A52B-F23B-48E7-A8DF-33697D7B009D}"/>
    <dgm:cxn modelId="{1C3E8519-236F-8143-AE65-D28F2FE195E4}" type="presOf" srcId="{E53E11BF-BE5B-42FF-A57B-650E1B615BDA}" destId="{6DC1EBF6-C94B-D54C-AE11-60E3AC641919}" srcOrd="0" destOrd="0" presId="urn:microsoft.com/office/officeart/2005/8/layout/cycle2"/>
    <dgm:cxn modelId="{CCDA9919-ED0A-664A-B342-C823402CEB72}" type="presOf" srcId="{C6DB172C-41BB-4F82-995C-CA7889EBDCF7}" destId="{319366B1-375D-CC43-BBFD-B963D1C9A474}" srcOrd="0" destOrd="0" presId="urn:microsoft.com/office/officeart/2005/8/layout/cycle2"/>
    <dgm:cxn modelId="{C1FF501B-2466-4849-94C6-2D02378424D1}" type="presOf" srcId="{B74E224C-85C1-4D21-B44E-54B5EF57B86B}" destId="{53452E84-DED0-4742-A440-17B8F7A796B2}" srcOrd="0" destOrd="0" presId="urn:microsoft.com/office/officeart/2005/8/layout/cycle2"/>
    <dgm:cxn modelId="{B218991D-220D-4F31-B449-CAFD05127F33}" srcId="{30D03B4E-EA89-4D94-8486-F938FD48BA5A}" destId="{71ADF2E2-6D89-496A-9DB9-1A5B12CB5C8C}" srcOrd="4" destOrd="0" parTransId="{609AB454-B648-462E-A6CE-88873D1B2482}" sibTransId="{7C6013E6-9C28-4399-9622-03F2D0C1ACD4}"/>
    <dgm:cxn modelId="{C6E73023-86F0-244F-A0EA-36A0507FCA4B}" type="presOf" srcId="{527879A3-34E8-4A6A-B2D6-6AD4F823B08A}" destId="{A3DF5417-A182-7343-8907-937CEEB0EA36}" srcOrd="0" destOrd="0" presId="urn:microsoft.com/office/officeart/2005/8/layout/cycle2"/>
    <dgm:cxn modelId="{B49A2426-0721-C94F-A11B-93EC223A75AE}" type="presOf" srcId="{71ADF2E2-6D89-496A-9DB9-1A5B12CB5C8C}" destId="{E45E7ABD-28E9-1246-89A8-E53C4D0D3D0E}" srcOrd="0" destOrd="0" presId="urn:microsoft.com/office/officeart/2005/8/layout/cycle2"/>
    <dgm:cxn modelId="{7B77703C-661E-EE49-B1FF-BF8A7BBE40AA}" type="presOf" srcId="{F7E5DD98-1D01-4C91-8B96-209D8E2CED09}" destId="{D8DC355F-249B-3545-9DA9-0F635C4AA32E}" srcOrd="0" destOrd="0" presId="urn:microsoft.com/office/officeart/2005/8/layout/cycle2"/>
    <dgm:cxn modelId="{E5E3CF43-8F8A-8C4A-AF81-ADF724010374}" type="presOf" srcId="{7C6013E6-9C28-4399-9622-03F2D0C1ACD4}" destId="{6219E385-9F6E-2847-B3D3-8B35D8BD26EA}" srcOrd="1" destOrd="0" presId="urn:microsoft.com/office/officeart/2005/8/layout/cycle2"/>
    <dgm:cxn modelId="{5E276D49-AD4E-4417-9477-D328C52F3958}" srcId="{30D03B4E-EA89-4D94-8486-F938FD48BA5A}" destId="{E53E11BF-BE5B-42FF-A57B-650E1B615BDA}" srcOrd="1" destOrd="0" parTransId="{6F2CA821-00D8-41CE-96E7-53BFEC397A3A}" sibTransId="{01E42B80-F801-4E9A-9EB6-F2D1D5D00BC7}"/>
    <dgm:cxn modelId="{F6FF8F4D-A0C5-8740-A84E-73AB26B80DD2}" type="presOf" srcId="{01E42B80-F801-4E9A-9EB6-F2D1D5D00BC7}" destId="{C9A247D2-893B-E54C-BA26-C6F44AB0AAC8}" srcOrd="0" destOrd="0" presId="urn:microsoft.com/office/officeart/2005/8/layout/cycle2"/>
    <dgm:cxn modelId="{C0F9DE53-EB24-E140-9BCA-3C51510B98F7}" type="presOf" srcId="{5FE2A52B-F23B-48E7-A8DF-33697D7B009D}" destId="{FEE62FB2-08AF-A347-AACE-90E560CC3BBA}" srcOrd="0" destOrd="0" presId="urn:microsoft.com/office/officeart/2005/8/layout/cycle2"/>
    <dgm:cxn modelId="{803B2F65-697A-2E48-AAF5-A4E493C81EE3}" type="presOf" srcId="{9E8B6A48-D8DA-4A7E-86A4-E224A4F5A371}" destId="{234BF404-4B1A-ED4A-9D61-28658E7CCD33}" srcOrd="0" destOrd="0" presId="urn:microsoft.com/office/officeart/2005/8/layout/cycle2"/>
    <dgm:cxn modelId="{4005FD66-BC1C-3644-BB9D-11621484B31E}" type="presOf" srcId="{7C6013E6-9C28-4399-9622-03F2D0C1ACD4}" destId="{1C153643-58D2-7E4F-8C7F-FFC302800520}" srcOrd="0" destOrd="0" presId="urn:microsoft.com/office/officeart/2005/8/layout/cycle2"/>
    <dgm:cxn modelId="{B5839D6A-044F-3F43-AED8-BB7D59512A7F}" type="presOf" srcId="{0D499941-10CA-4180-88D7-15FB68D0EC48}" destId="{CADBA0C8-41AC-014A-900A-558318D24820}" srcOrd="0" destOrd="0" presId="urn:microsoft.com/office/officeart/2005/8/layout/cycle2"/>
    <dgm:cxn modelId="{0291B76A-ACEA-EB46-86F1-137F44CAD44D}" type="presOf" srcId="{2A779D33-83CD-4065-86A0-F6982370632A}" destId="{EE1BDC06-6B5B-C04D-B282-F4D34B56DCE2}" srcOrd="0" destOrd="0" presId="urn:microsoft.com/office/officeart/2005/8/layout/cycle2"/>
    <dgm:cxn modelId="{60CCE979-E0B4-3840-AA05-96477A9A4C77}" type="presOf" srcId="{30D03B4E-EA89-4D94-8486-F938FD48BA5A}" destId="{BD078683-69D7-1842-A3BF-BB52A0B36AEE}" srcOrd="0" destOrd="0" presId="urn:microsoft.com/office/officeart/2005/8/layout/cycle2"/>
    <dgm:cxn modelId="{AFF7F77D-F45C-7042-9602-679D4B3C5339}" type="presOf" srcId="{5FE2A52B-F23B-48E7-A8DF-33697D7B009D}" destId="{AFA6F9B8-DF3E-E344-A891-AE24920F5922}" srcOrd="1" destOrd="0" presId="urn:microsoft.com/office/officeart/2005/8/layout/cycle2"/>
    <dgm:cxn modelId="{7CF8E77F-198F-4B61-808D-17481E858700}" srcId="{30D03B4E-EA89-4D94-8486-F938FD48BA5A}" destId="{10514C23-8DCB-44FD-AC86-40E94697780F}" srcOrd="7" destOrd="0" parTransId="{B9880C42-E98C-4F86-BCC3-CE091BC45EFF}" sibTransId="{300A681F-16C1-431F-9E01-FD5350A24563}"/>
    <dgm:cxn modelId="{21C90190-5D77-4FAD-8EAB-0E1F5E3A8107}" srcId="{30D03B4E-EA89-4D94-8486-F938FD48BA5A}" destId="{0D499941-10CA-4180-88D7-15FB68D0EC48}" srcOrd="3" destOrd="0" parTransId="{F4099AC4-60CE-4E9A-99C6-95597DD5B375}" sibTransId="{B74E224C-85C1-4D21-B44E-54B5EF57B86B}"/>
    <dgm:cxn modelId="{CF29C495-7125-284E-832E-09A8FF329DDB}" type="presOf" srcId="{01E42B80-F801-4E9A-9EB6-F2D1D5D00BC7}" destId="{3E0086A4-EF61-1E40-983D-B6F516232E62}" srcOrd="1" destOrd="0" presId="urn:microsoft.com/office/officeart/2005/8/layout/cycle2"/>
    <dgm:cxn modelId="{51EC199D-2D07-40D0-B531-1BF8D4D5702E}" srcId="{30D03B4E-EA89-4D94-8486-F938FD48BA5A}" destId="{F7E5DD98-1D01-4C91-8B96-209D8E2CED09}" srcOrd="2" destOrd="0" parTransId="{660B4516-A378-46C9-82BB-3DADF5D1B78F}" sibTransId="{527879A3-34E8-4A6A-B2D6-6AD4F823B08A}"/>
    <dgm:cxn modelId="{4E59A1A0-78C6-4C3A-9D55-5104613ABC18}" srcId="{30D03B4E-EA89-4D94-8486-F938FD48BA5A}" destId="{C6DB172C-41BB-4F82-995C-CA7889EBDCF7}" srcOrd="6" destOrd="0" parTransId="{83344C3C-BF0D-4B5A-986F-9E8E281ECA0C}" sibTransId="{9E8B6A48-D8DA-4A7E-86A4-E224A4F5A371}"/>
    <dgm:cxn modelId="{A8DA35C1-A73F-A543-B7D3-6D774323AD2C}" type="presOf" srcId="{300A681F-16C1-431F-9E01-FD5350A24563}" destId="{51BBAE94-0051-1C4B-8D52-DF0D58D2EF39}" srcOrd="1" destOrd="0" presId="urn:microsoft.com/office/officeart/2005/8/layout/cycle2"/>
    <dgm:cxn modelId="{B5BB09CB-B660-6645-B120-727E7BFB0CA4}" type="presOf" srcId="{9E8B6A48-D8DA-4A7E-86A4-E224A4F5A371}" destId="{8B566D84-9E0E-C441-A322-06E94C9498ED}" srcOrd="1" destOrd="0" presId="urn:microsoft.com/office/officeart/2005/8/layout/cycle2"/>
    <dgm:cxn modelId="{06AF74CE-2D0A-43E3-875F-154E31F28CAA}" srcId="{30D03B4E-EA89-4D94-8486-F938FD48BA5A}" destId="{A6C62161-1B42-4811-8F0D-D3383B6DE65C}" srcOrd="5" destOrd="0" parTransId="{F323C8FF-1660-4896-A03C-2E3CDA549E72}" sibTransId="{2A779D33-83CD-4065-86A0-F6982370632A}"/>
    <dgm:cxn modelId="{84FB44D2-3C5C-6F47-B2DF-0E58DBDA2762}" type="presOf" srcId="{527879A3-34E8-4A6A-B2D6-6AD4F823B08A}" destId="{D3C5C4F2-C04D-3141-8CA5-26B173228D61}" srcOrd="1" destOrd="0" presId="urn:microsoft.com/office/officeart/2005/8/layout/cycle2"/>
    <dgm:cxn modelId="{E6D608D7-F365-934F-A682-D38F22234ED9}" type="presOf" srcId="{2A779D33-83CD-4065-86A0-F6982370632A}" destId="{5AE3385A-A550-584A-B645-404B156D2629}" srcOrd="1" destOrd="0" presId="urn:microsoft.com/office/officeart/2005/8/layout/cycle2"/>
    <dgm:cxn modelId="{46F43FD8-6785-2945-8840-7AB9EAAA0577}" type="presOf" srcId="{A6C62161-1B42-4811-8F0D-D3383B6DE65C}" destId="{A8FB428A-8A55-5B46-98AD-787785656D37}" srcOrd="0" destOrd="0" presId="urn:microsoft.com/office/officeart/2005/8/layout/cycle2"/>
    <dgm:cxn modelId="{157F0CDA-717D-864D-99CF-733E0354119C}" type="presOf" srcId="{B74E224C-85C1-4D21-B44E-54B5EF57B86B}" destId="{06C50D73-48C9-E64D-BC68-A872AED7F41C}" srcOrd="1" destOrd="0" presId="urn:microsoft.com/office/officeart/2005/8/layout/cycle2"/>
    <dgm:cxn modelId="{D30B5CE5-9C74-3E4A-A258-459F7A3BB22D}" type="presOf" srcId="{10514C23-8DCB-44FD-AC86-40E94697780F}" destId="{07D7C206-BB18-0044-8E12-783AD9FE757E}" srcOrd="0" destOrd="0" presId="urn:microsoft.com/office/officeart/2005/8/layout/cycle2"/>
    <dgm:cxn modelId="{B03434ED-3F60-2C40-8F84-DE3B04FA9424}" type="presOf" srcId="{300A681F-16C1-431F-9E01-FD5350A24563}" destId="{63AF3225-7F0C-1348-813E-EE4059374B2B}" srcOrd="0" destOrd="0" presId="urn:microsoft.com/office/officeart/2005/8/layout/cycle2"/>
    <dgm:cxn modelId="{E57D6FF2-3960-7148-BC5A-DD57A8C35D96}" type="presOf" srcId="{781EABF9-9369-42FB-8CD2-0CAE58625582}" destId="{3E6FCDAD-3D23-8540-B92B-6775FF8A5F56}" srcOrd="0" destOrd="0" presId="urn:microsoft.com/office/officeart/2005/8/layout/cycle2"/>
    <dgm:cxn modelId="{720C3846-6131-FA45-9950-D6495229EF98}" type="presParOf" srcId="{BD078683-69D7-1842-A3BF-BB52A0B36AEE}" destId="{3E6FCDAD-3D23-8540-B92B-6775FF8A5F56}" srcOrd="0" destOrd="0" presId="urn:microsoft.com/office/officeart/2005/8/layout/cycle2"/>
    <dgm:cxn modelId="{3B5C9B04-E476-664F-A522-AB7E126F5500}" type="presParOf" srcId="{BD078683-69D7-1842-A3BF-BB52A0B36AEE}" destId="{FEE62FB2-08AF-A347-AACE-90E560CC3BBA}" srcOrd="1" destOrd="0" presId="urn:microsoft.com/office/officeart/2005/8/layout/cycle2"/>
    <dgm:cxn modelId="{E442D3FF-8605-7946-AA5B-F4FAAFEB26B0}" type="presParOf" srcId="{FEE62FB2-08AF-A347-AACE-90E560CC3BBA}" destId="{AFA6F9B8-DF3E-E344-A891-AE24920F5922}" srcOrd="0" destOrd="0" presId="urn:microsoft.com/office/officeart/2005/8/layout/cycle2"/>
    <dgm:cxn modelId="{7F87AA2E-56C3-6D4D-9E4C-E33A8535C245}" type="presParOf" srcId="{BD078683-69D7-1842-A3BF-BB52A0B36AEE}" destId="{6DC1EBF6-C94B-D54C-AE11-60E3AC641919}" srcOrd="2" destOrd="0" presId="urn:microsoft.com/office/officeart/2005/8/layout/cycle2"/>
    <dgm:cxn modelId="{5B074DBB-A6F8-F743-90C5-94E81A284420}" type="presParOf" srcId="{BD078683-69D7-1842-A3BF-BB52A0B36AEE}" destId="{C9A247D2-893B-E54C-BA26-C6F44AB0AAC8}" srcOrd="3" destOrd="0" presId="urn:microsoft.com/office/officeart/2005/8/layout/cycle2"/>
    <dgm:cxn modelId="{BEF88B81-E8A0-CE48-968D-D12AD89F64EE}" type="presParOf" srcId="{C9A247D2-893B-E54C-BA26-C6F44AB0AAC8}" destId="{3E0086A4-EF61-1E40-983D-B6F516232E62}" srcOrd="0" destOrd="0" presId="urn:microsoft.com/office/officeart/2005/8/layout/cycle2"/>
    <dgm:cxn modelId="{B0066FA5-1A6C-1048-B27B-D9592D89B00A}" type="presParOf" srcId="{BD078683-69D7-1842-A3BF-BB52A0B36AEE}" destId="{D8DC355F-249B-3545-9DA9-0F635C4AA32E}" srcOrd="4" destOrd="0" presId="urn:microsoft.com/office/officeart/2005/8/layout/cycle2"/>
    <dgm:cxn modelId="{40C5FA98-EB51-2E41-83E7-C2DDB47B69D3}" type="presParOf" srcId="{BD078683-69D7-1842-A3BF-BB52A0B36AEE}" destId="{A3DF5417-A182-7343-8907-937CEEB0EA36}" srcOrd="5" destOrd="0" presId="urn:microsoft.com/office/officeart/2005/8/layout/cycle2"/>
    <dgm:cxn modelId="{0DC61123-5AE0-2746-BD76-1FF54933F23C}" type="presParOf" srcId="{A3DF5417-A182-7343-8907-937CEEB0EA36}" destId="{D3C5C4F2-C04D-3141-8CA5-26B173228D61}" srcOrd="0" destOrd="0" presId="urn:microsoft.com/office/officeart/2005/8/layout/cycle2"/>
    <dgm:cxn modelId="{1E595BBA-0779-5C46-B4C0-D4D6A762DA53}" type="presParOf" srcId="{BD078683-69D7-1842-A3BF-BB52A0B36AEE}" destId="{CADBA0C8-41AC-014A-900A-558318D24820}" srcOrd="6" destOrd="0" presId="urn:microsoft.com/office/officeart/2005/8/layout/cycle2"/>
    <dgm:cxn modelId="{2BB739CB-67FE-1F48-82F7-4BCBB7A2E72F}" type="presParOf" srcId="{BD078683-69D7-1842-A3BF-BB52A0B36AEE}" destId="{53452E84-DED0-4742-A440-17B8F7A796B2}" srcOrd="7" destOrd="0" presId="urn:microsoft.com/office/officeart/2005/8/layout/cycle2"/>
    <dgm:cxn modelId="{04F62D8F-549B-E548-9EDB-3BC9DEE38BDA}" type="presParOf" srcId="{53452E84-DED0-4742-A440-17B8F7A796B2}" destId="{06C50D73-48C9-E64D-BC68-A872AED7F41C}" srcOrd="0" destOrd="0" presId="urn:microsoft.com/office/officeart/2005/8/layout/cycle2"/>
    <dgm:cxn modelId="{0E79A3B1-CAAC-BB4A-A2B6-F6363BBF4713}" type="presParOf" srcId="{BD078683-69D7-1842-A3BF-BB52A0B36AEE}" destId="{E45E7ABD-28E9-1246-89A8-E53C4D0D3D0E}" srcOrd="8" destOrd="0" presId="urn:microsoft.com/office/officeart/2005/8/layout/cycle2"/>
    <dgm:cxn modelId="{C8B37BC9-0CBE-2F45-BFA3-6641D6993F6A}" type="presParOf" srcId="{BD078683-69D7-1842-A3BF-BB52A0B36AEE}" destId="{1C153643-58D2-7E4F-8C7F-FFC302800520}" srcOrd="9" destOrd="0" presId="urn:microsoft.com/office/officeart/2005/8/layout/cycle2"/>
    <dgm:cxn modelId="{8DE5B03F-09A3-1B4A-8621-AA8E47E190FA}" type="presParOf" srcId="{1C153643-58D2-7E4F-8C7F-FFC302800520}" destId="{6219E385-9F6E-2847-B3D3-8B35D8BD26EA}" srcOrd="0" destOrd="0" presId="urn:microsoft.com/office/officeart/2005/8/layout/cycle2"/>
    <dgm:cxn modelId="{8743E751-BCED-5C40-B0BC-B1AD255E1A31}" type="presParOf" srcId="{BD078683-69D7-1842-A3BF-BB52A0B36AEE}" destId="{A8FB428A-8A55-5B46-98AD-787785656D37}" srcOrd="10" destOrd="0" presId="urn:microsoft.com/office/officeart/2005/8/layout/cycle2"/>
    <dgm:cxn modelId="{F449CDAF-0926-EC45-9B61-E7943D565CE7}" type="presParOf" srcId="{BD078683-69D7-1842-A3BF-BB52A0B36AEE}" destId="{EE1BDC06-6B5B-C04D-B282-F4D34B56DCE2}" srcOrd="11" destOrd="0" presId="urn:microsoft.com/office/officeart/2005/8/layout/cycle2"/>
    <dgm:cxn modelId="{A7E26437-260F-944C-90C4-DD5701E60C6F}" type="presParOf" srcId="{EE1BDC06-6B5B-C04D-B282-F4D34B56DCE2}" destId="{5AE3385A-A550-584A-B645-404B156D2629}" srcOrd="0" destOrd="0" presId="urn:microsoft.com/office/officeart/2005/8/layout/cycle2"/>
    <dgm:cxn modelId="{892BC146-4E5D-204F-9A8C-C486FD87A29E}" type="presParOf" srcId="{BD078683-69D7-1842-A3BF-BB52A0B36AEE}" destId="{319366B1-375D-CC43-BBFD-B963D1C9A474}" srcOrd="12" destOrd="0" presId="urn:microsoft.com/office/officeart/2005/8/layout/cycle2"/>
    <dgm:cxn modelId="{B6905D85-4042-AD43-9682-7123EF5A3914}" type="presParOf" srcId="{BD078683-69D7-1842-A3BF-BB52A0B36AEE}" destId="{234BF404-4B1A-ED4A-9D61-28658E7CCD33}" srcOrd="13" destOrd="0" presId="urn:microsoft.com/office/officeart/2005/8/layout/cycle2"/>
    <dgm:cxn modelId="{31279415-A244-D14D-8360-E1D75D2EC16C}" type="presParOf" srcId="{234BF404-4B1A-ED4A-9D61-28658E7CCD33}" destId="{8B566D84-9E0E-C441-A322-06E94C9498ED}" srcOrd="0" destOrd="0" presId="urn:microsoft.com/office/officeart/2005/8/layout/cycle2"/>
    <dgm:cxn modelId="{C08FD96B-4B60-A640-95D2-0731665A3B46}" type="presParOf" srcId="{BD078683-69D7-1842-A3BF-BB52A0B36AEE}" destId="{07D7C206-BB18-0044-8E12-783AD9FE757E}" srcOrd="14" destOrd="0" presId="urn:microsoft.com/office/officeart/2005/8/layout/cycle2"/>
    <dgm:cxn modelId="{D6C52782-2B05-6A4E-9EA7-5238F4C8C074}" type="presParOf" srcId="{BD078683-69D7-1842-A3BF-BB52A0B36AEE}" destId="{63AF3225-7F0C-1348-813E-EE4059374B2B}" srcOrd="15" destOrd="0" presId="urn:microsoft.com/office/officeart/2005/8/layout/cycle2"/>
    <dgm:cxn modelId="{DF9D5FDD-2D87-AE4A-BB4C-C531E1CE4A83}" type="presParOf" srcId="{63AF3225-7F0C-1348-813E-EE4059374B2B}" destId="{51BBAE94-0051-1C4B-8D52-DF0D58D2EF3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54EBB4-E036-4408-AB26-1CA4F01D821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5759704-A5D0-481A-8C34-626BC16124F8}">
      <dgm:prSet/>
      <dgm:spPr/>
      <dgm:t>
        <a:bodyPr/>
        <a:lstStyle/>
        <a:p>
          <a:r>
            <a:rPr lang="en-US" baseline="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JAVA Graphical Authorship Attribution program</a:t>
          </a:r>
          <a:endParaRPr lang="en-US" dirty="0">
            <a:solidFill>
              <a:schemeClr val="tx1"/>
            </a:solidFill>
          </a:endParaRPr>
        </a:p>
      </dgm:t>
    </dgm:pt>
    <dgm:pt modelId="{252FA62F-6D98-443A-A3A9-189E9BE7EE51}" type="parTrans" cxnId="{332242DE-2CD1-4A94-892A-AD6D8EDD86C4}">
      <dgm:prSet/>
      <dgm:spPr/>
      <dgm:t>
        <a:bodyPr/>
        <a:lstStyle/>
        <a:p>
          <a:endParaRPr lang="en-US"/>
        </a:p>
      </dgm:t>
    </dgm:pt>
    <dgm:pt modelId="{B4ABC1F4-BC3A-49D7-93A1-0412974D0C59}" type="sibTrans" cxnId="{332242DE-2CD1-4A94-892A-AD6D8EDD86C4}">
      <dgm:prSet/>
      <dgm:spPr/>
      <dgm:t>
        <a:bodyPr/>
        <a:lstStyle/>
        <a:p>
          <a:endParaRPr lang="en-US"/>
        </a:p>
      </dgm:t>
    </dgm:pt>
    <dgm:pt modelId="{A939B1FF-5378-4C73-A430-86773950D84C}">
      <dgm:prSet/>
      <dgm:spPr/>
      <dgm:t>
        <a:bodyPr/>
        <a:lstStyle/>
        <a:p>
          <a:r>
            <a:rPr lang="en-US" baseline="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The Signature Stylometric System</a:t>
          </a:r>
          <a:endParaRPr lang="en-US" dirty="0">
            <a:solidFill>
              <a:schemeClr val="tx1"/>
            </a:solidFill>
          </a:endParaRPr>
        </a:p>
      </dgm:t>
    </dgm:pt>
    <dgm:pt modelId="{6D7CDC13-566A-4BF8-9DFB-F3531F8BD075}" type="parTrans" cxnId="{50CEBFCE-7FCA-402B-A5A3-DE914D5A533B}">
      <dgm:prSet/>
      <dgm:spPr/>
      <dgm:t>
        <a:bodyPr/>
        <a:lstStyle/>
        <a:p>
          <a:endParaRPr lang="en-US"/>
        </a:p>
      </dgm:t>
    </dgm:pt>
    <dgm:pt modelId="{600CF164-66EB-4E9B-9165-20B27C8E5158}" type="sibTrans" cxnId="{50CEBFCE-7FCA-402B-A5A3-DE914D5A533B}">
      <dgm:prSet/>
      <dgm:spPr/>
      <dgm:t>
        <a:bodyPr/>
        <a:lstStyle/>
        <a:p>
          <a:endParaRPr lang="en-US"/>
        </a:p>
      </dgm:t>
    </dgm:pt>
    <dgm:pt modelId="{2D0E586C-210D-4777-9492-4413FA920787}">
      <dgm:prSet/>
      <dgm:spPr/>
      <dgm:t>
        <a:bodyPr/>
        <a:lstStyle/>
        <a:p>
          <a:r>
            <a:rPr lang="en-US" baseline="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Stylene</a:t>
          </a:r>
          <a:r>
            <a:rPr lang="en-US" baseline="0" dirty="0">
              <a:hlinkClick xmlns:r="http://schemas.openxmlformats.org/officeDocument/2006/relationships" r:id="rId3"/>
            </a:rPr>
            <a:t> </a:t>
          </a:r>
          <a:r>
            <a:rPr lang="en-US" baseline="0" dirty="0"/>
            <a:t>(a stylometric system for Dutch)</a:t>
          </a:r>
          <a:endParaRPr lang="en-US" dirty="0"/>
        </a:p>
      </dgm:t>
    </dgm:pt>
    <dgm:pt modelId="{024C5613-D3A8-4CB2-8171-4C001F440CB8}" type="parTrans" cxnId="{73F00133-A6FA-4115-8ED0-8D2575DE57AD}">
      <dgm:prSet/>
      <dgm:spPr/>
      <dgm:t>
        <a:bodyPr/>
        <a:lstStyle/>
        <a:p>
          <a:endParaRPr lang="en-US"/>
        </a:p>
      </dgm:t>
    </dgm:pt>
    <dgm:pt modelId="{20BEE9EF-CF89-48DC-B601-4FBC7736EFFB}" type="sibTrans" cxnId="{73F00133-A6FA-4115-8ED0-8D2575DE57AD}">
      <dgm:prSet/>
      <dgm:spPr/>
      <dgm:t>
        <a:bodyPr/>
        <a:lstStyle/>
        <a:p>
          <a:endParaRPr lang="en-US"/>
        </a:p>
      </dgm:t>
    </dgm:pt>
    <dgm:pt modelId="{7B4DEC13-B2F2-4219-A508-D9AC182B4340}">
      <dgm:prSet/>
      <dgm:spPr/>
      <dgm:t>
        <a:bodyPr/>
        <a:lstStyle/>
        <a:p>
          <a:r>
            <a:rPr lang="en-US" baseline="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Stylo </a:t>
          </a:r>
          <a:endParaRPr lang="en-US" dirty="0">
            <a:solidFill>
              <a:schemeClr val="tx1"/>
            </a:solidFill>
          </a:endParaRPr>
        </a:p>
      </dgm:t>
    </dgm:pt>
    <dgm:pt modelId="{1191822B-DC55-429F-A8F2-1CB2B4AEC54C}" type="parTrans" cxnId="{B633628C-0BAC-45D4-BE85-2706C35353C3}">
      <dgm:prSet/>
      <dgm:spPr/>
      <dgm:t>
        <a:bodyPr/>
        <a:lstStyle/>
        <a:p>
          <a:endParaRPr lang="en-US"/>
        </a:p>
      </dgm:t>
    </dgm:pt>
    <dgm:pt modelId="{213B8A07-917B-4AFC-8CEA-6AF28228A4B2}" type="sibTrans" cxnId="{B633628C-0BAC-45D4-BE85-2706C35353C3}">
      <dgm:prSet/>
      <dgm:spPr/>
      <dgm:t>
        <a:bodyPr/>
        <a:lstStyle/>
        <a:p>
          <a:endParaRPr lang="en-US"/>
        </a:p>
      </dgm:t>
    </dgm:pt>
    <dgm:pt modelId="{1785B0C5-C627-EA49-ABB1-DBFAEBF06CA6}" type="pres">
      <dgm:prSet presAssocID="{CB54EBB4-E036-4408-AB26-1CA4F01D8218}" presName="outerComposite" presStyleCnt="0">
        <dgm:presLayoutVars>
          <dgm:chMax val="5"/>
          <dgm:dir/>
          <dgm:resizeHandles val="exact"/>
        </dgm:presLayoutVars>
      </dgm:prSet>
      <dgm:spPr/>
    </dgm:pt>
    <dgm:pt modelId="{4D38A819-C93D-B54E-ACE0-4BBDF2062B32}" type="pres">
      <dgm:prSet presAssocID="{CB54EBB4-E036-4408-AB26-1CA4F01D8218}" presName="dummyMaxCanvas" presStyleCnt="0">
        <dgm:presLayoutVars/>
      </dgm:prSet>
      <dgm:spPr/>
    </dgm:pt>
    <dgm:pt modelId="{0CCBC84B-0D04-1743-B8A6-82105BC66EE9}" type="pres">
      <dgm:prSet presAssocID="{CB54EBB4-E036-4408-AB26-1CA4F01D8218}" presName="FourNodes_1" presStyleLbl="node1" presStyleIdx="0" presStyleCnt="4">
        <dgm:presLayoutVars>
          <dgm:bulletEnabled val="1"/>
        </dgm:presLayoutVars>
      </dgm:prSet>
      <dgm:spPr/>
    </dgm:pt>
    <dgm:pt modelId="{3F88C83C-CAC1-2A47-85F8-3A3B650873C5}" type="pres">
      <dgm:prSet presAssocID="{CB54EBB4-E036-4408-AB26-1CA4F01D8218}" presName="FourNodes_2" presStyleLbl="node1" presStyleIdx="1" presStyleCnt="4">
        <dgm:presLayoutVars>
          <dgm:bulletEnabled val="1"/>
        </dgm:presLayoutVars>
      </dgm:prSet>
      <dgm:spPr/>
    </dgm:pt>
    <dgm:pt modelId="{BAC39AD1-0F2D-0848-83DF-603A3704DC60}" type="pres">
      <dgm:prSet presAssocID="{CB54EBB4-E036-4408-AB26-1CA4F01D8218}" presName="FourNodes_3" presStyleLbl="node1" presStyleIdx="2" presStyleCnt="4">
        <dgm:presLayoutVars>
          <dgm:bulletEnabled val="1"/>
        </dgm:presLayoutVars>
      </dgm:prSet>
      <dgm:spPr/>
    </dgm:pt>
    <dgm:pt modelId="{3B3D9042-8A17-0E43-8099-1239C45F3096}" type="pres">
      <dgm:prSet presAssocID="{CB54EBB4-E036-4408-AB26-1CA4F01D8218}" presName="FourNodes_4" presStyleLbl="node1" presStyleIdx="3" presStyleCnt="4">
        <dgm:presLayoutVars>
          <dgm:bulletEnabled val="1"/>
        </dgm:presLayoutVars>
      </dgm:prSet>
      <dgm:spPr/>
    </dgm:pt>
    <dgm:pt modelId="{F6B81BF4-CDCD-C243-8F28-8E536BEFFF54}" type="pres">
      <dgm:prSet presAssocID="{CB54EBB4-E036-4408-AB26-1CA4F01D8218}" presName="FourConn_1-2" presStyleLbl="fgAccFollowNode1" presStyleIdx="0" presStyleCnt="3">
        <dgm:presLayoutVars>
          <dgm:bulletEnabled val="1"/>
        </dgm:presLayoutVars>
      </dgm:prSet>
      <dgm:spPr/>
    </dgm:pt>
    <dgm:pt modelId="{B7A1721D-FABD-8B4E-9284-DA1BF75BC6C0}" type="pres">
      <dgm:prSet presAssocID="{CB54EBB4-E036-4408-AB26-1CA4F01D8218}" presName="FourConn_2-3" presStyleLbl="fgAccFollowNode1" presStyleIdx="1" presStyleCnt="3">
        <dgm:presLayoutVars>
          <dgm:bulletEnabled val="1"/>
        </dgm:presLayoutVars>
      </dgm:prSet>
      <dgm:spPr/>
    </dgm:pt>
    <dgm:pt modelId="{72EBA277-0E31-5440-8CDC-2272CD565CE4}" type="pres">
      <dgm:prSet presAssocID="{CB54EBB4-E036-4408-AB26-1CA4F01D8218}" presName="FourConn_3-4" presStyleLbl="fgAccFollowNode1" presStyleIdx="2" presStyleCnt="3">
        <dgm:presLayoutVars>
          <dgm:bulletEnabled val="1"/>
        </dgm:presLayoutVars>
      </dgm:prSet>
      <dgm:spPr/>
    </dgm:pt>
    <dgm:pt modelId="{CB48E496-DBC4-C446-9D1F-13CE16219EE6}" type="pres">
      <dgm:prSet presAssocID="{CB54EBB4-E036-4408-AB26-1CA4F01D8218}" presName="FourNodes_1_text" presStyleLbl="node1" presStyleIdx="3" presStyleCnt="4">
        <dgm:presLayoutVars>
          <dgm:bulletEnabled val="1"/>
        </dgm:presLayoutVars>
      </dgm:prSet>
      <dgm:spPr/>
    </dgm:pt>
    <dgm:pt modelId="{8B91A5FD-F5D8-7F44-A46A-390D28AC3FF2}" type="pres">
      <dgm:prSet presAssocID="{CB54EBB4-E036-4408-AB26-1CA4F01D8218}" presName="FourNodes_2_text" presStyleLbl="node1" presStyleIdx="3" presStyleCnt="4">
        <dgm:presLayoutVars>
          <dgm:bulletEnabled val="1"/>
        </dgm:presLayoutVars>
      </dgm:prSet>
      <dgm:spPr/>
    </dgm:pt>
    <dgm:pt modelId="{81A92FC4-2522-DC49-B22A-E1FEC52BE5CD}" type="pres">
      <dgm:prSet presAssocID="{CB54EBB4-E036-4408-AB26-1CA4F01D8218}" presName="FourNodes_3_text" presStyleLbl="node1" presStyleIdx="3" presStyleCnt="4">
        <dgm:presLayoutVars>
          <dgm:bulletEnabled val="1"/>
        </dgm:presLayoutVars>
      </dgm:prSet>
      <dgm:spPr/>
    </dgm:pt>
    <dgm:pt modelId="{6695018D-1DC9-8548-AED4-A99BF1E7723D}" type="pres">
      <dgm:prSet presAssocID="{CB54EBB4-E036-4408-AB26-1CA4F01D8218}" presName="FourNodes_4_text" presStyleLbl="node1" presStyleIdx="3" presStyleCnt="4">
        <dgm:presLayoutVars>
          <dgm:bulletEnabled val="1"/>
        </dgm:presLayoutVars>
      </dgm:prSet>
      <dgm:spPr/>
    </dgm:pt>
  </dgm:ptLst>
  <dgm:cxnLst>
    <dgm:cxn modelId="{9050E90B-1CAC-EB4B-BD22-8EB1D3B56FD0}" type="presOf" srcId="{C5759704-A5D0-481A-8C34-626BC16124F8}" destId="{0CCBC84B-0D04-1743-B8A6-82105BC66EE9}" srcOrd="0" destOrd="0" presId="urn:microsoft.com/office/officeart/2005/8/layout/vProcess5"/>
    <dgm:cxn modelId="{4D684127-03B4-A74C-9740-17F67883FA09}" type="presOf" srcId="{CB54EBB4-E036-4408-AB26-1CA4F01D8218}" destId="{1785B0C5-C627-EA49-ABB1-DBFAEBF06CA6}" srcOrd="0" destOrd="0" presId="urn:microsoft.com/office/officeart/2005/8/layout/vProcess5"/>
    <dgm:cxn modelId="{2E60642B-EEA8-EC4D-B63C-008587A0D135}" type="presOf" srcId="{C5759704-A5D0-481A-8C34-626BC16124F8}" destId="{CB48E496-DBC4-C446-9D1F-13CE16219EE6}" srcOrd="1" destOrd="0" presId="urn:microsoft.com/office/officeart/2005/8/layout/vProcess5"/>
    <dgm:cxn modelId="{73F00133-A6FA-4115-8ED0-8D2575DE57AD}" srcId="{CB54EBB4-E036-4408-AB26-1CA4F01D8218}" destId="{2D0E586C-210D-4777-9492-4413FA920787}" srcOrd="2" destOrd="0" parTransId="{024C5613-D3A8-4CB2-8171-4C001F440CB8}" sibTransId="{20BEE9EF-CF89-48DC-B601-4FBC7736EFFB}"/>
    <dgm:cxn modelId="{21144038-6F42-9445-AA4D-ABDE8521C2EA}" type="presOf" srcId="{A939B1FF-5378-4C73-A430-86773950D84C}" destId="{8B91A5FD-F5D8-7F44-A46A-390D28AC3FF2}" srcOrd="1" destOrd="0" presId="urn:microsoft.com/office/officeart/2005/8/layout/vProcess5"/>
    <dgm:cxn modelId="{2F670739-7924-2245-8F48-44EDB693B47C}" type="presOf" srcId="{A939B1FF-5378-4C73-A430-86773950D84C}" destId="{3F88C83C-CAC1-2A47-85F8-3A3B650873C5}" srcOrd="0" destOrd="0" presId="urn:microsoft.com/office/officeart/2005/8/layout/vProcess5"/>
    <dgm:cxn modelId="{90C87B3F-BEB8-C14B-8D50-F3E5C3941B0D}" type="presOf" srcId="{7B4DEC13-B2F2-4219-A508-D9AC182B4340}" destId="{6695018D-1DC9-8548-AED4-A99BF1E7723D}" srcOrd="1" destOrd="0" presId="urn:microsoft.com/office/officeart/2005/8/layout/vProcess5"/>
    <dgm:cxn modelId="{0B7D8340-8F7F-AA4F-9B6D-CCC38F642DA2}" type="presOf" srcId="{600CF164-66EB-4E9B-9165-20B27C8E5158}" destId="{B7A1721D-FABD-8B4E-9284-DA1BF75BC6C0}" srcOrd="0" destOrd="0" presId="urn:microsoft.com/office/officeart/2005/8/layout/vProcess5"/>
    <dgm:cxn modelId="{C30D2A71-C13E-5D45-8DF2-FBEF5D93BB1F}" type="presOf" srcId="{20BEE9EF-CF89-48DC-B601-4FBC7736EFFB}" destId="{72EBA277-0E31-5440-8CDC-2272CD565CE4}" srcOrd="0" destOrd="0" presId="urn:microsoft.com/office/officeart/2005/8/layout/vProcess5"/>
    <dgm:cxn modelId="{DA063F89-CEE7-3E4A-A00A-CFD28BB56E50}" type="presOf" srcId="{2D0E586C-210D-4777-9492-4413FA920787}" destId="{81A92FC4-2522-DC49-B22A-E1FEC52BE5CD}" srcOrd="1" destOrd="0" presId="urn:microsoft.com/office/officeart/2005/8/layout/vProcess5"/>
    <dgm:cxn modelId="{B633628C-0BAC-45D4-BE85-2706C35353C3}" srcId="{CB54EBB4-E036-4408-AB26-1CA4F01D8218}" destId="{7B4DEC13-B2F2-4219-A508-D9AC182B4340}" srcOrd="3" destOrd="0" parTransId="{1191822B-DC55-429F-A8F2-1CB2B4AEC54C}" sibTransId="{213B8A07-917B-4AFC-8CEA-6AF28228A4B2}"/>
    <dgm:cxn modelId="{50CEBFCE-7FCA-402B-A5A3-DE914D5A533B}" srcId="{CB54EBB4-E036-4408-AB26-1CA4F01D8218}" destId="{A939B1FF-5378-4C73-A430-86773950D84C}" srcOrd="1" destOrd="0" parTransId="{6D7CDC13-566A-4BF8-9DFB-F3531F8BD075}" sibTransId="{600CF164-66EB-4E9B-9165-20B27C8E5158}"/>
    <dgm:cxn modelId="{AA459ED0-4AEB-DD47-AF42-02436008C9D2}" type="presOf" srcId="{7B4DEC13-B2F2-4219-A508-D9AC182B4340}" destId="{3B3D9042-8A17-0E43-8099-1239C45F3096}" srcOrd="0" destOrd="0" presId="urn:microsoft.com/office/officeart/2005/8/layout/vProcess5"/>
    <dgm:cxn modelId="{8D3BE4D9-8F9B-964B-A616-CA2C60614527}" type="presOf" srcId="{B4ABC1F4-BC3A-49D7-93A1-0412974D0C59}" destId="{F6B81BF4-CDCD-C243-8F28-8E536BEFFF54}" srcOrd="0" destOrd="0" presId="urn:microsoft.com/office/officeart/2005/8/layout/vProcess5"/>
    <dgm:cxn modelId="{332242DE-2CD1-4A94-892A-AD6D8EDD86C4}" srcId="{CB54EBB4-E036-4408-AB26-1CA4F01D8218}" destId="{C5759704-A5D0-481A-8C34-626BC16124F8}" srcOrd="0" destOrd="0" parTransId="{252FA62F-6D98-443A-A3A9-189E9BE7EE51}" sibTransId="{B4ABC1F4-BC3A-49D7-93A1-0412974D0C59}"/>
    <dgm:cxn modelId="{8BCD7DF8-2B31-2140-8A78-6FF529A12ABD}" type="presOf" srcId="{2D0E586C-210D-4777-9492-4413FA920787}" destId="{BAC39AD1-0F2D-0848-83DF-603A3704DC60}" srcOrd="0" destOrd="0" presId="urn:microsoft.com/office/officeart/2005/8/layout/vProcess5"/>
    <dgm:cxn modelId="{81B5CA34-84C2-3247-8314-10CE901A2C0D}" type="presParOf" srcId="{1785B0C5-C627-EA49-ABB1-DBFAEBF06CA6}" destId="{4D38A819-C93D-B54E-ACE0-4BBDF2062B32}" srcOrd="0" destOrd="0" presId="urn:microsoft.com/office/officeart/2005/8/layout/vProcess5"/>
    <dgm:cxn modelId="{8AA266FF-D43E-024E-A67D-19DFCFB38209}" type="presParOf" srcId="{1785B0C5-C627-EA49-ABB1-DBFAEBF06CA6}" destId="{0CCBC84B-0D04-1743-B8A6-82105BC66EE9}" srcOrd="1" destOrd="0" presId="urn:microsoft.com/office/officeart/2005/8/layout/vProcess5"/>
    <dgm:cxn modelId="{70EB2AAF-DCCD-3641-8AE4-6D1DD9CA1545}" type="presParOf" srcId="{1785B0C5-C627-EA49-ABB1-DBFAEBF06CA6}" destId="{3F88C83C-CAC1-2A47-85F8-3A3B650873C5}" srcOrd="2" destOrd="0" presId="urn:microsoft.com/office/officeart/2005/8/layout/vProcess5"/>
    <dgm:cxn modelId="{C1FDA803-D4BD-3841-BC34-7D98DD50197D}" type="presParOf" srcId="{1785B0C5-C627-EA49-ABB1-DBFAEBF06CA6}" destId="{BAC39AD1-0F2D-0848-83DF-603A3704DC60}" srcOrd="3" destOrd="0" presId="urn:microsoft.com/office/officeart/2005/8/layout/vProcess5"/>
    <dgm:cxn modelId="{42ED056A-00AF-354E-B5C3-11D3FC3D3659}" type="presParOf" srcId="{1785B0C5-C627-EA49-ABB1-DBFAEBF06CA6}" destId="{3B3D9042-8A17-0E43-8099-1239C45F3096}" srcOrd="4" destOrd="0" presId="urn:microsoft.com/office/officeart/2005/8/layout/vProcess5"/>
    <dgm:cxn modelId="{B03C9BC2-F6EA-8648-81B7-641D7584BEF1}" type="presParOf" srcId="{1785B0C5-C627-EA49-ABB1-DBFAEBF06CA6}" destId="{F6B81BF4-CDCD-C243-8F28-8E536BEFFF54}" srcOrd="5" destOrd="0" presId="urn:microsoft.com/office/officeart/2005/8/layout/vProcess5"/>
    <dgm:cxn modelId="{625551D7-51AC-BF43-89F8-A58856576552}" type="presParOf" srcId="{1785B0C5-C627-EA49-ABB1-DBFAEBF06CA6}" destId="{B7A1721D-FABD-8B4E-9284-DA1BF75BC6C0}" srcOrd="6" destOrd="0" presId="urn:microsoft.com/office/officeart/2005/8/layout/vProcess5"/>
    <dgm:cxn modelId="{734262F6-517C-9549-AA38-308A9C1D6062}" type="presParOf" srcId="{1785B0C5-C627-EA49-ABB1-DBFAEBF06CA6}" destId="{72EBA277-0E31-5440-8CDC-2272CD565CE4}" srcOrd="7" destOrd="0" presId="urn:microsoft.com/office/officeart/2005/8/layout/vProcess5"/>
    <dgm:cxn modelId="{4904BE4D-63D1-7E4F-BE00-1E06ADAB975A}" type="presParOf" srcId="{1785B0C5-C627-EA49-ABB1-DBFAEBF06CA6}" destId="{CB48E496-DBC4-C446-9D1F-13CE16219EE6}" srcOrd="8" destOrd="0" presId="urn:microsoft.com/office/officeart/2005/8/layout/vProcess5"/>
    <dgm:cxn modelId="{90C0F564-874C-1C43-9DCD-DDDADCD594B9}" type="presParOf" srcId="{1785B0C5-C627-EA49-ABB1-DBFAEBF06CA6}" destId="{8B91A5FD-F5D8-7F44-A46A-390D28AC3FF2}" srcOrd="9" destOrd="0" presId="urn:microsoft.com/office/officeart/2005/8/layout/vProcess5"/>
    <dgm:cxn modelId="{A39ACD51-2A5D-7C47-8416-10B31E3F8F53}" type="presParOf" srcId="{1785B0C5-C627-EA49-ABB1-DBFAEBF06CA6}" destId="{81A92FC4-2522-DC49-B22A-E1FEC52BE5CD}" srcOrd="10" destOrd="0" presId="urn:microsoft.com/office/officeart/2005/8/layout/vProcess5"/>
    <dgm:cxn modelId="{B55130B5-3EE3-D74A-BA9A-A2D5D30A2CD3}" type="presParOf" srcId="{1785B0C5-C627-EA49-ABB1-DBFAEBF06CA6}" destId="{6695018D-1DC9-8548-AED4-A99BF1E7723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EF289-4E90-9140-819C-B26839308A4F}">
      <dsp:nvSpPr>
        <dsp:cNvPr id="0" name=""/>
        <dsp:cNvSpPr/>
      </dsp:nvSpPr>
      <dsp:spPr>
        <a:xfrm>
          <a:off x="0" y="0"/>
          <a:ext cx="7392924" cy="644652"/>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www.wordsift.com</a:t>
          </a:r>
          <a:endParaRPr lang="en-US" sz="2500" kern="1200" dirty="0">
            <a:solidFill>
              <a:schemeClr val="tx1"/>
            </a:solidFill>
          </a:endParaRPr>
        </a:p>
      </dsp:txBody>
      <dsp:txXfrm>
        <a:off x="18881" y="18881"/>
        <a:ext cx="6621870" cy="606890"/>
      </dsp:txXfrm>
    </dsp:sp>
    <dsp:sp modelId="{AAA5DD1D-A323-8143-9AD3-9DB1ACD1FAA0}">
      <dsp:nvSpPr>
        <dsp:cNvPr id="0" name=""/>
        <dsp:cNvSpPr/>
      </dsp:nvSpPr>
      <dsp:spPr>
        <a:xfrm>
          <a:off x="552069" y="734187"/>
          <a:ext cx="7392924" cy="644652"/>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sng"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https://www.jasondavies.com/wordcloud/#</a:t>
          </a:r>
          <a:endParaRPr lang="en-US" sz="2500" kern="1200" dirty="0">
            <a:solidFill>
              <a:schemeClr val="tx1"/>
            </a:solidFill>
          </a:endParaRPr>
        </a:p>
      </dsp:txBody>
      <dsp:txXfrm>
        <a:off x="570950" y="753068"/>
        <a:ext cx="6384069" cy="606890"/>
      </dsp:txXfrm>
    </dsp:sp>
    <dsp:sp modelId="{6E7C7240-B0CC-474B-9080-3969AFFB7186}">
      <dsp:nvSpPr>
        <dsp:cNvPr id="0" name=""/>
        <dsp:cNvSpPr/>
      </dsp:nvSpPr>
      <dsp:spPr>
        <a:xfrm>
          <a:off x="1104137" y="1468374"/>
          <a:ext cx="7392924" cy="644652"/>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http://www.online-utility.org/text/analyzer.jsp</a:t>
          </a:r>
          <a:endParaRPr lang="en-US" sz="2500" kern="1200" dirty="0">
            <a:solidFill>
              <a:schemeClr val="tx1"/>
            </a:solidFill>
          </a:endParaRPr>
        </a:p>
      </dsp:txBody>
      <dsp:txXfrm>
        <a:off x="1123018" y="1487255"/>
        <a:ext cx="6384069" cy="606889"/>
      </dsp:txXfrm>
    </dsp:sp>
    <dsp:sp modelId="{56EE55A1-7854-5440-9122-6D82485CA870}">
      <dsp:nvSpPr>
        <dsp:cNvPr id="0" name=""/>
        <dsp:cNvSpPr/>
      </dsp:nvSpPr>
      <dsp:spPr>
        <a:xfrm>
          <a:off x="1656206" y="2202561"/>
          <a:ext cx="7392924" cy="644652"/>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sng" kern="1200" dirty="0">
              <a:solidFill>
                <a:schemeClr val="tx1"/>
              </a:solidFill>
            </a:rPr>
            <a:t>www.infranodus</a:t>
          </a:r>
          <a:r>
            <a:rPr lang="en-US" sz="2500" u="sng" kern="1200" dirty="0">
              <a:solidFill>
                <a:schemeClr val="tx1"/>
              </a:solidFill>
              <a:hlinkClick xmlns:r="http://schemas.openxmlformats.org/officeDocument/2006/relationships" r:id="rId4"/>
            </a:rPr>
            <a:t>.</a:t>
          </a:r>
          <a:r>
            <a:rPr lang="en-US" sz="2500" u="sng" kern="1200" dirty="0">
              <a:solidFill>
                <a:schemeClr val="tx1"/>
              </a:solidFill>
            </a:rPr>
            <a:t>com</a:t>
          </a:r>
          <a:endParaRPr lang="en-US" sz="2500" kern="1200" dirty="0">
            <a:solidFill>
              <a:schemeClr val="tx1"/>
            </a:solidFill>
          </a:endParaRPr>
        </a:p>
      </dsp:txBody>
      <dsp:txXfrm>
        <a:off x="1675087" y="2221442"/>
        <a:ext cx="6384069" cy="606890"/>
      </dsp:txXfrm>
    </dsp:sp>
    <dsp:sp modelId="{B9BB0323-675D-7F47-84D3-D7ECD8CBFED0}">
      <dsp:nvSpPr>
        <dsp:cNvPr id="0" name=""/>
        <dsp:cNvSpPr/>
      </dsp:nvSpPr>
      <dsp:spPr>
        <a:xfrm>
          <a:off x="2208275" y="2936748"/>
          <a:ext cx="7392924" cy="644652"/>
        </a:xfrm>
        <a:prstGeom prst="roundRect">
          <a:avLst>
            <a:gd name="adj" fmla="val 10000"/>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sng" kern="120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http://voyant-tools.org/tool/Bubbles/</a:t>
          </a:r>
          <a:r>
            <a:rPr lang="en-US" sz="2500" kern="1200" dirty="0">
              <a:solidFill>
                <a:schemeClr val="tx1"/>
              </a:solidFill>
            </a:rPr>
            <a:t> </a:t>
          </a:r>
        </a:p>
      </dsp:txBody>
      <dsp:txXfrm>
        <a:off x="2227156" y="2955629"/>
        <a:ext cx="6384069" cy="606889"/>
      </dsp:txXfrm>
    </dsp:sp>
    <dsp:sp modelId="{85AF7ADE-E483-F147-A5EB-B6DD2B8733E4}">
      <dsp:nvSpPr>
        <dsp:cNvPr id="0" name=""/>
        <dsp:cNvSpPr/>
      </dsp:nvSpPr>
      <dsp:spPr>
        <a:xfrm>
          <a:off x="6973900" y="470954"/>
          <a:ext cx="419023" cy="419023"/>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068180" y="470954"/>
        <a:ext cx="230463" cy="315315"/>
      </dsp:txXfrm>
    </dsp:sp>
    <dsp:sp modelId="{49E96F5C-A390-1642-9C71-B08675D0B100}">
      <dsp:nvSpPr>
        <dsp:cNvPr id="0" name=""/>
        <dsp:cNvSpPr/>
      </dsp:nvSpPr>
      <dsp:spPr>
        <a:xfrm>
          <a:off x="7525969" y="1205141"/>
          <a:ext cx="419023" cy="419023"/>
        </a:xfrm>
        <a:prstGeom prst="downArrow">
          <a:avLst>
            <a:gd name="adj1" fmla="val 55000"/>
            <a:gd name="adj2" fmla="val 45000"/>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620249" y="1205141"/>
        <a:ext cx="230463" cy="315315"/>
      </dsp:txXfrm>
    </dsp:sp>
    <dsp:sp modelId="{315E5ECF-5D52-904E-8010-454A3226CC06}">
      <dsp:nvSpPr>
        <dsp:cNvPr id="0" name=""/>
        <dsp:cNvSpPr/>
      </dsp:nvSpPr>
      <dsp:spPr>
        <a:xfrm>
          <a:off x="8078038" y="1928583"/>
          <a:ext cx="419023" cy="419023"/>
        </a:xfrm>
        <a:prstGeom prst="downArrow">
          <a:avLst>
            <a:gd name="adj1" fmla="val 55000"/>
            <a:gd name="adj2" fmla="val 45000"/>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172318" y="1928583"/>
        <a:ext cx="230463" cy="315315"/>
      </dsp:txXfrm>
    </dsp:sp>
    <dsp:sp modelId="{48EEE678-6D87-514E-BEC1-84377CE05321}">
      <dsp:nvSpPr>
        <dsp:cNvPr id="0" name=""/>
        <dsp:cNvSpPr/>
      </dsp:nvSpPr>
      <dsp:spPr>
        <a:xfrm>
          <a:off x="8630107" y="2669933"/>
          <a:ext cx="419023" cy="419023"/>
        </a:xfrm>
        <a:prstGeom prst="downArrow">
          <a:avLst>
            <a:gd name="adj1" fmla="val 55000"/>
            <a:gd name="adj2" fmla="val 45000"/>
          </a:avLst>
        </a:prstGeom>
        <a:solidFill>
          <a:schemeClr val="accent5">
            <a:tint val="40000"/>
            <a:alpha val="90000"/>
            <a:hueOff val="0"/>
            <a:satOff val="0"/>
            <a:lumOff val="0"/>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724387" y="2669933"/>
        <a:ext cx="230463" cy="315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210E0-1EBB-4B75-BC25-BAD3B0A89184}">
      <dsp:nvSpPr>
        <dsp:cNvPr id="0" name=""/>
        <dsp:cNvSpPr/>
      </dsp:nvSpPr>
      <dsp:spPr>
        <a:xfrm>
          <a:off x="638099" y="305700"/>
          <a:ext cx="1715625" cy="1715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3129D-D076-4509-8258-B2A49F8C79D2}">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96EF6EE-DB79-4722-9DEE-DE67816D0C5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hlinkClick xmlns:r="http://schemas.openxmlformats.org/officeDocument/2006/relationships" r:id="rId3"/>
            </a:rPr>
            <a:t>The Historian’s Macroscope: Big Digital History</a:t>
          </a:r>
          <a:endParaRPr lang="en-US" sz="1800" kern="1200"/>
        </a:p>
      </dsp:txBody>
      <dsp:txXfrm>
        <a:off x="89662" y="2555700"/>
        <a:ext cx="2812500" cy="720000"/>
      </dsp:txXfrm>
    </dsp:sp>
    <dsp:sp modelId="{D7C318CD-268E-4AF8-AA8B-C676B89EA7B2}">
      <dsp:nvSpPr>
        <dsp:cNvPr id="0" name=""/>
        <dsp:cNvSpPr/>
      </dsp:nvSpPr>
      <dsp:spPr>
        <a:xfrm>
          <a:off x="3942787" y="305700"/>
          <a:ext cx="1715625" cy="1715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4CD6F-9055-43AA-A68C-30E484888F5D}">
      <dsp:nvSpPr>
        <dsp:cNvPr id="0" name=""/>
        <dsp:cNvSpPr/>
      </dsp:nvSpPr>
      <dsp:spPr>
        <a:xfrm>
          <a:off x="4308412" y="671325"/>
          <a:ext cx="984375" cy="9843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A624A55-35C0-4029-89C8-E0C34E28443F}">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hlinkClick xmlns:r="http://schemas.openxmlformats.org/officeDocument/2006/relationships" r:id="rId6"/>
            </a:rPr>
            <a:t>Introduction to Visualization</a:t>
          </a:r>
          <a:endParaRPr lang="en-US" sz="1800" kern="1200"/>
        </a:p>
      </dsp:txBody>
      <dsp:txXfrm>
        <a:off x="3394350" y="2555700"/>
        <a:ext cx="2812500" cy="720000"/>
      </dsp:txXfrm>
    </dsp:sp>
    <dsp:sp modelId="{4298FDE8-665C-41E5-9963-DCB049024722}">
      <dsp:nvSpPr>
        <dsp:cNvPr id="0" name=""/>
        <dsp:cNvSpPr/>
      </dsp:nvSpPr>
      <dsp:spPr>
        <a:xfrm>
          <a:off x="7247475" y="305700"/>
          <a:ext cx="1715625" cy="1715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50783-806A-4BC8-B875-0302D806041F}">
      <dsp:nvSpPr>
        <dsp:cNvPr id="0" name=""/>
        <dsp:cNvSpPr/>
      </dsp:nvSpPr>
      <dsp:spPr>
        <a:xfrm>
          <a:off x="7613100" y="671325"/>
          <a:ext cx="984375" cy="984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F15A5F7-55D5-4C3B-AD16-0CB3201122FB}">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hlinkClick xmlns:r="http://schemas.openxmlformats.org/officeDocument/2006/relationships" r:id="rId9"/>
            </a:rPr>
            <a:t>Practical Issues in Visualization </a:t>
          </a:r>
          <a:endParaRPr lang="en-US" sz="1800" kern="1200"/>
        </a:p>
      </dsp:txBody>
      <dsp:txXfrm>
        <a:off x="6699037" y="2555700"/>
        <a:ext cx="281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1547F-0719-9449-848E-8CC254BD635C}">
      <dsp:nvSpPr>
        <dsp:cNvPr id="0" name=""/>
        <dsp:cNvSpPr/>
      </dsp:nvSpPr>
      <dsp:spPr>
        <a:xfrm>
          <a:off x="1172" y="267452"/>
          <a:ext cx="4113795" cy="261226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F188C7-8547-B445-AF81-A15C9660C05A}">
      <dsp:nvSpPr>
        <dsp:cNvPr id="0" name=""/>
        <dsp:cNvSpPr/>
      </dsp:nvSpPr>
      <dsp:spPr>
        <a:xfrm>
          <a:off x="458260" y="701686"/>
          <a:ext cx="4113795" cy="261226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baseline="0">
              <a:hlinkClick xmlns:r="http://schemas.openxmlformats.org/officeDocument/2006/relationships" r:id="rId1"/>
            </a:rPr>
            <a:t>Authorship of Ronald Reagan’s Radio Addresses</a:t>
          </a:r>
          <a:endParaRPr lang="en-US" sz="4100" kern="1200"/>
        </a:p>
      </dsp:txBody>
      <dsp:txXfrm>
        <a:off x="534770" y="778196"/>
        <a:ext cx="3960775" cy="2459240"/>
      </dsp:txXfrm>
    </dsp:sp>
    <dsp:sp modelId="{8BDFD397-8141-CC4A-A290-78DFDE3F164E}">
      <dsp:nvSpPr>
        <dsp:cNvPr id="0" name=""/>
        <dsp:cNvSpPr/>
      </dsp:nvSpPr>
      <dsp:spPr>
        <a:xfrm>
          <a:off x="5029144" y="267452"/>
          <a:ext cx="4113795" cy="261226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0DA77B-A614-2F47-B563-0AA90D1ECBAF}">
      <dsp:nvSpPr>
        <dsp:cNvPr id="0" name=""/>
        <dsp:cNvSpPr/>
      </dsp:nvSpPr>
      <dsp:spPr>
        <a:xfrm>
          <a:off x="5486232" y="701686"/>
          <a:ext cx="4113795" cy="2612260"/>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baseline="0">
              <a:hlinkClick xmlns:r="http://schemas.openxmlformats.org/officeDocument/2006/relationships" r:id="rId2"/>
            </a:rPr>
            <a:t>“Double Falsehood”</a:t>
          </a:r>
          <a:endParaRPr lang="en-US" sz="4100" kern="1200"/>
        </a:p>
      </dsp:txBody>
      <dsp:txXfrm>
        <a:off x="5562742" y="778196"/>
        <a:ext cx="3960775" cy="2459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ECFE-7293-49E0-9C02-EDA4BF6BE2FB}">
      <dsp:nvSpPr>
        <dsp:cNvPr id="0" name=""/>
        <dsp:cNvSpPr/>
      </dsp:nvSpPr>
      <dsp:spPr>
        <a:xfrm>
          <a:off x="185555" y="686149"/>
          <a:ext cx="800131" cy="8001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97D6D-6202-4BEC-A45A-7E739C14D00F}">
      <dsp:nvSpPr>
        <dsp:cNvPr id="0" name=""/>
        <dsp:cNvSpPr/>
      </dsp:nvSpPr>
      <dsp:spPr>
        <a:xfrm>
          <a:off x="353583" y="854177"/>
          <a:ext cx="464076" cy="464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A2B39CF-5250-40E2-B803-25F2010106F1}">
      <dsp:nvSpPr>
        <dsp:cNvPr id="0" name=""/>
        <dsp:cNvSpPr/>
      </dsp:nvSpPr>
      <dsp:spPr>
        <a:xfrm>
          <a:off x="1157144" y="68614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hlinkClick xmlns:r="http://schemas.openxmlformats.org/officeDocument/2006/relationships" r:id="rId3"/>
            </a:rPr>
            <a:t>The Style of Numbers behind a Number of Styles</a:t>
          </a:r>
          <a:endParaRPr lang="en-US" sz="1900" kern="1200"/>
        </a:p>
      </dsp:txBody>
      <dsp:txXfrm>
        <a:off x="1157144" y="686149"/>
        <a:ext cx="1886024" cy="800131"/>
      </dsp:txXfrm>
    </dsp:sp>
    <dsp:sp modelId="{95BC74FA-64C4-4A2E-AFB2-38A22DF745CE}">
      <dsp:nvSpPr>
        <dsp:cNvPr id="0" name=""/>
        <dsp:cNvSpPr/>
      </dsp:nvSpPr>
      <dsp:spPr>
        <a:xfrm>
          <a:off x="3371793" y="686149"/>
          <a:ext cx="800131" cy="80013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713D4-293F-454B-A2D9-5A018E5D9D21}">
      <dsp:nvSpPr>
        <dsp:cNvPr id="0" name=""/>
        <dsp:cNvSpPr/>
      </dsp:nvSpPr>
      <dsp:spPr>
        <a:xfrm>
          <a:off x="3539821" y="854177"/>
          <a:ext cx="464076" cy="46407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7453F5B-7E76-4BFE-9414-AFC14B299BB9}">
      <dsp:nvSpPr>
        <dsp:cNvPr id="0" name=""/>
        <dsp:cNvSpPr/>
      </dsp:nvSpPr>
      <dsp:spPr>
        <a:xfrm>
          <a:off x="4343382" y="68614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hlinkClick xmlns:r="http://schemas.openxmlformats.org/officeDocument/2006/relationships" r:id="rId6"/>
            </a:rPr>
            <a:t>Making Hit Music into Science</a:t>
          </a:r>
          <a:endParaRPr lang="en-US" sz="1900" kern="1200"/>
        </a:p>
      </dsp:txBody>
      <dsp:txXfrm>
        <a:off x="4343382" y="686149"/>
        <a:ext cx="1886024" cy="800131"/>
      </dsp:txXfrm>
    </dsp:sp>
    <dsp:sp modelId="{E5FC9204-B72A-4D80-A4A5-AA2E77054FEA}">
      <dsp:nvSpPr>
        <dsp:cNvPr id="0" name=""/>
        <dsp:cNvSpPr/>
      </dsp:nvSpPr>
      <dsp:spPr>
        <a:xfrm>
          <a:off x="6558031" y="686149"/>
          <a:ext cx="800131" cy="80013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D06AD-C4E4-4DF2-8DEA-BA9B512F0EF2}">
      <dsp:nvSpPr>
        <dsp:cNvPr id="0" name=""/>
        <dsp:cNvSpPr/>
      </dsp:nvSpPr>
      <dsp:spPr>
        <a:xfrm>
          <a:off x="6726059" y="854177"/>
          <a:ext cx="464076" cy="464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6EC7252-7AFB-421A-9B11-35EEBCEB4606}">
      <dsp:nvSpPr>
        <dsp:cNvPr id="0" name=""/>
        <dsp:cNvSpPr/>
      </dsp:nvSpPr>
      <dsp:spPr>
        <a:xfrm>
          <a:off x="7529619" y="68614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hlinkClick xmlns:r="http://schemas.openxmlformats.org/officeDocument/2006/relationships" r:id="rId9"/>
            </a:rPr>
            <a:t>Forensic Linguistics</a:t>
          </a:r>
          <a:endParaRPr lang="en-US" sz="1900" kern="1200"/>
        </a:p>
      </dsp:txBody>
      <dsp:txXfrm>
        <a:off x="7529619" y="686149"/>
        <a:ext cx="1886024" cy="800131"/>
      </dsp:txXfrm>
    </dsp:sp>
    <dsp:sp modelId="{869D10B1-A595-4C0E-B94E-79184972F00E}">
      <dsp:nvSpPr>
        <dsp:cNvPr id="0" name=""/>
        <dsp:cNvSpPr/>
      </dsp:nvSpPr>
      <dsp:spPr>
        <a:xfrm>
          <a:off x="185555" y="2095119"/>
          <a:ext cx="800131" cy="80013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204EF8-D276-4401-A4AD-97CF76A42E2D}">
      <dsp:nvSpPr>
        <dsp:cNvPr id="0" name=""/>
        <dsp:cNvSpPr/>
      </dsp:nvSpPr>
      <dsp:spPr>
        <a:xfrm>
          <a:off x="353583" y="2263146"/>
          <a:ext cx="464076" cy="464076"/>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58F078B-683C-4C86-8B92-BCCF064624B3}">
      <dsp:nvSpPr>
        <dsp:cNvPr id="0" name=""/>
        <dsp:cNvSpPr/>
      </dsp:nvSpPr>
      <dsp:spPr>
        <a:xfrm>
          <a:off x="1157144" y="209511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hlinkClick xmlns:r="http://schemas.openxmlformats.org/officeDocument/2006/relationships" r:id="rId12"/>
            </a:rPr>
            <a:t>Forensic Analysis of Instant Messaging</a:t>
          </a:r>
          <a:endParaRPr lang="en-US" sz="1900" kern="1200"/>
        </a:p>
      </dsp:txBody>
      <dsp:txXfrm>
        <a:off x="1157144" y="2095119"/>
        <a:ext cx="1886024" cy="800131"/>
      </dsp:txXfrm>
    </dsp:sp>
    <dsp:sp modelId="{2622F898-3ABC-4049-A96C-3CF0A804B844}">
      <dsp:nvSpPr>
        <dsp:cNvPr id="0" name=""/>
        <dsp:cNvSpPr/>
      </dsp:nvSpPr>
      <dsp:spPr>
        <a:xfrm>
          <a:off x="3371793" y="2095119"/>
          <a:ext cx="800131" cy="80013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D3912-21CC-45F8-BFDA-4964EB0D2EBE}">
      <dsp:nvSpPr>
        <dsp:cNvPr id="0" name=""/>
        <dsp:cNvSpPr/>
      </dsp:nvSpPr>
      <dsp:spPr>
        <a:xfrm>
          <a:off x="3539821" y="2263146"/>
          <a:ext cx="464076" cy="46407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A3326A5-AFF6-4994-B29A-64E655076CBB}">
      <dsp:nvSpPr>
        <dsp:cNvPr id="0" name=""/>
        <dsp:cNvSpPr/>
      </dsp:nvSpPr>
      <dsp:spPr>
        <a:xfrm>
          <a:off x="4343382" y="209511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hlinkClick xmlns:r="http://schemas.openxmlformats.org/officeDocument/2006/relationships" r:id="rId15"/>
            </a:rPr>
            <a:t>Deception in Instant Messaging</a:t>
          </a:r>
          <a:endParaRPr lang="en-US" sz="1900" kern="1200"/>
        </a:p>
      </dsp:txBody>
      <dsp:txXfrm>
        <a:off x="4343382" y="2095119"/>
        <a:ext cx="1886024" cy="8001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FCDAD-3D23-8540-B92B-6775FF8A5F56}">
      <dsp:nvSpPr>
        <dsp:cNvPr id="0" name=""/>
        <dsp:cNvSpPr/>
      </dsp:nvSpPr>
      <dsp:spPr>
        <a:xfrm>
          <a:off x="2413761" y="2222"/>
          <a:ext cx="1131951" cy="113195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Writer Invariant</a:t>
          </a:r>
          <a:endParaRPr lang="en-US" sz="1100" kern="1200"/>
        </a:p>
      </dsp:txBody>
      <dsp:txXfrm>
        <a:off x="2579531" y="167992"/>
        <a:ext cx="800411" cy="800411"/>
      </dsp:txXfrm>
    </dsp:sp>
    <dsp:sp modelId="{FEE62FB2-08AF-A347-AACE-90E560CC3BBA}">
      <dsp:nvSpPr>
        <dsp:cNvPr id="0" name=""/>
        <dsp:cNvSpPr/>
      </dsp:nvSpPr>
      <dsp:spPr>
        <a:xfrm rot="1350000">
          <a:off x="3606564" y="699135"/>
          <a:ext cx="300877" cy="38203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609999" y="758271"/>
        <a:ext cx="210614" cy="229219"/>
      </dsp:txXfrm>
    </dsp:sp>
    <dsp:sp modelId="{6DC1EBF6-C94B-D54C-AE11-60E3AC641919}">
      <dsp:nvSpPr>
        <dsp:cNvPr id="0" name=""/>
        <dsp:cNvSpPr/>
      </dsp:nvSpPr>
      <dsp:spPr>
        <a:xfrm>
          <a:off x="3984028" y="652648"/>
          <a:ext cx="1131951" cy="1131951"/>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Property of a text that is invariant of its authors</a:t>
          </a:r>
          <a:endParaRPr lang="en-US" sz="1100" kern="1200"/>
        </a:p>
      </dsp:txBody>
      <dsp:txXfrm>
        <a:off x="4149798" y="818418"/>
        <a:ext cx="800411" cy="800411"/>
      </dsp:txXfrm>
    </dsp:sp>
    <dsp:sp modelId="{C9A247D2-893B-E54C-BA26-C6F44AB0AAC8}">
      <dsp:nvSpPr>
        <dsp:cNvPr id="0" name=""/>
        <dsp:cNvSpPr/>
      </dsp:nvSpPr>
      <dsp:spPr>
        <a:xfrm rot="4050000">
          <a:off x="4721519" y="1804873"/>
          <a:ext cx="300877" cy="38203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749379" y="1839584"/>
        <a:ext cx="210614" cy="229219"/>
      </dsp:txXfrm>
    </dsp:sp>
    <dsp:sp modelId="{D8DC355F-249B-3545-9DA9-0F635C4AA32E}">
      <dsp:nvSpPr>
        <dsp:cNvPr id="0" name=""/>
        <dsp:cNvSpPr/>
      </dsp:nvSpPr>
      <dsp:spPr>
        <a:xfrm>
          <a:off x="4634454" y="2222914"/>
          <a:ext cx="1131951" cy="113195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dirty="0">
              <a:solidFill>
                <a:srgbClr val="002060"/>
              </a:solidFill>
              <a:hlinkClick xmlns:r="http://schemas.openxmlformats.org/officeDocument/2006/relationships" r:id="rId1">
                <a:extLst>
                  <a:ext uri="{A12FA001-AC4F-418D-AE19-62706E023703}">
                    <ahyp:hlinkClr xmlns:ahyp="http://schemas.microsoft.com/office/drawing/2018/hyperlinkcolor" val="tx"/>
                  </a:ext>
                </a:extLst>
              </a:hlinkClick>
            </a:rPr>
            <a:t>Word Lengths</a:t>
          </a:r>
          <a:endParaRPr lang="en-US" sz="1100" kern="1200" dirty="0">
            <a:solidFill>
              <a:srgbClr val="002060"/>
            </a:solidFill>
          </a:endParaRPr>
        </a:p>
      </dsp:txBody>
      <dsp:txXfrm>
        <a:off x="4800224" y="2388684"/>
        <a:ext cx="800411" cy="800411"/>
      </dsp:txXfrm>
    </dsp:sp>
    <dsp:sp modelId="{A3DF5417-A182-7343-8907-937CEEB0EA36}">
      <dsp:nvSpPr>
        <dsp:cNvPr id="0" name=""/>
        <dsp:cNvSpPr/>
      </dsp:nvSpPr>
      <dsp:spPr>
        <a:xfrm rot="6750000">
          <a:off x="4728037" y="3375139"/>
          <a:ext cx="300877" cy="38203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790440" y="3409850"/>
        <a:ext cx="210614" cy="229219"/>
      </dsp:txXfrm>
    </dsp:sp>
    <dsp:sp modelId="{CADBA0C8-41AC-014A-900A-558318D24820}">
      <dsp:nvSpPr>
        <dsp:cNvPr id="0" name=""/>
        <dsp:cNvSpPr/>
      </dsp:nvSpPr>
      <dsp:spPr>
        <a:xfrm>
          <a:off x="3984028" y="3793181"/>
          <a:ext cx="1131951" cy="113195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Sentence Length</a:t>
          </a:r>
          <a:endParaRPr lang="en-US" sz="1100" kern="1200"/>
        </a:p>
      </dsp:txBody>
      <dsp:txXfrm>
        <a:off x="4149798" y="3958951"/>
        <a:ext cx="800411" cy="800411"/>
      </dsp:txXfrm>
    </dsp:sp>
    <dsp:sp modelId="{53452E84-DED0-4742-A440-17B8F7A796B2}">
      <dsp:nvSpPr>
        <dsp:cNvPr id="0" name=""/>
        <dsp:cNvSpPr/>
      </dsp:nvSpPr>
      <dsp:spPr>
        <a:xfrm rot="9450000">
          <a:off x="3622299" y="4490094"/>
          <a:ext cx="300877" cy="38203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709127" y="4549230"/>
        <a:ext cx="210614" cy="229219"/>
      </dsp:txXfrm>
    </dsp:sp>
    <dsp:sp modelId="{E45E7ABD-28E9-1246-89A8-E53C4D0D3D0E}">
      <dsp:nvSpPr>
        <dsp:cNvPr id="0" name=""/>
        <dsp:cNvSpPr/>
      </dsp:nvSpPr>
      <dsp:spPr>
        <a:xfrm>
          <a:off x="2413761" y="4443607"/>
          <a:ext cx="1131951" cy="1131951"/>
        </a:xfrm>
        <a:prstGeom prst="ellipse">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Average Word Length</a:t>
          </a:r>
          <a:endParaRPr lang="en-US" sz="1100" kern="1200"/>
        </a:p>
      </dsp:txBody>
      <dsp:txXfrm>
        <a:off x="2579531" y="4609377"/>
        <a:ext cx="800411" cy="800411"/>
      </dsp:txXfrm>
    </dsp:sp>
    <dsp:sp modelId="{1C153643-58D2-7E4F-8C7F-FFC302800520}">
      <dsp:nvSpPr>
        <dsp:cNvPr id="0" name=""/>
        <dsp:cNvSpPr/>
      </dsp:nvSpPr>
      <dsp:spPr>
        <a:xfrm rot="12150000">
          <a:off x="2052032" y="4496612"/>
          <a:ext cx="300877" cy="38203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138860" y="4590290"/>
        <a:ext cx="210614" cy="229219"/>
      </dsp:txXfrm>
    </dsp:sp>
    <dsp:sp modelId="{A8FB428A-8A55-5B46-98AD-787785656D37}">
      <dsp:nvSpPr>
        <dsp:cNvPr id="0" name=""/>
        <dsp:cNvSpPr/>
      </dsp:nvSpPr>
      <dsp:spPr>
        <a:xfrm>
          <a:off x="843495" y="3793181"/>
          <a:ext cx="1131951" cy="113195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Noun, Verb or adverb usage frequency</a:t>
          </a:r>
          <a:endParaRPr lang="en-US" sz="1100" kern="1200"/>
        </a:p>
      </dsp:txBody>
      <dsp:txXfrm>
        <a:off x="1009265" y="3958951"/>
        <a:ext cx="800411" cy="800411"/>
      </dsp:txXfrm>
    </dsp:sp>
    <dsp:sp modelId="{EE1BDC06-6B5B-C04D-B282-F4D34B56DCE2}">
      <dsp:nvSpPr>
        <dsp:cNvPr id="0" name=""/>
        <dsp:cNvSpPr/>
      </dsp:nvSpPr>
      <dsp:spPr>
        <a:xfrm rot="14850000">
          <a:off x="937077" y="3390874"/>
          <a:ext cx="300877" cy="38203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999480" y="3508977"/>
        <a:ext cx="210614" cy="229219"/>
      </dsp:txXfrm>
    </dsp:sp>
    <dsp:sp modelId="{319366B1-375D-CC43-BBFD-B963D1C9A474}">
      <dsp:nvSpPr>
        <dsp:cNvPr id="0" name=""/>
        <dsp:cNvSpPr/>
      </dsp:nvSpPr>
      <dsp:spPr>
        <a:xfrm>
          <a:off x="193069" y="2222914"/>
          <a:ext cx="1131951" cy="1131951"/>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Vocabulary Richness</a:t>
          </a:r>
          <a:endParaRPr lang="en-US" sz="1100" kern="1200"/>
        </a:p>
      </dsp:txBody>
      <dsp:txXfrm>
        <a:off x="358839" y="2388684"/>
        <a:ext cx="800411" cy="800411"/>
      </dsp:txXfrm>
    </dsp:sp>
    <dsp:sp modelId="{234BF404-4B1A-ED4A-9D61-28658E7CCD33}">
      <dsp:nvSpPr>
        <dsp:cNvPr id="0" name=""/>
        <dsp:cNvSpPr/>
      </dsp:nvSpPr>
      <dsp:spPr>
        <a:xfrm rot="17550000">
          <a:off x="930560" y="1820607"/>
          <a:ext cx="300877" cy="38203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58420" y="1938710"/>
        <a:ext cx="210614" cy="229219"/>
      </dsp:txXfrm>
    </dsp:sp>
    <dsp:sp modelId="{07D7C206-BB18-0044-8E12-783AD9FE757E}">
      <dsp:nvSpPr>
        <dsp:cNvPr id="0" name=""/>
        <dsp:cNvSpPr/>
      </dsp:nvSpPr>
      <dsp:spPr>
        <a:xfrm>
          <a:off x="843495" y="652648"/>
          <a:ext cx="1131951" cy="113195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baseline="0"/>
            <a:t>Frequency of Function Words</a:t>
          </a:r>
          <a:endParaRPr lang="en-US" sz="1100" kern="1200"/>
        </a:p>
      </dsp:txBody>
      <dsp:txXfrm>
        <a:off x="1009265" y="818418"/>
        <a:ext cx="800411" cy="800411"/>
      </dsp:txXfrm>
    </dsp:sp>
    <dsp:sp modelId="{63AF3225-7F0C-1348-813E-EE4059374B2B}">
      <dsp:nvSpPr>
        <dsp:cNvPr id="0" name=""/>
        <dsp:cNvSpPr/>
      </dsp:nvSpPr>
      <dsp:spPr>
        <a:xfrm rot="20250000">
          <a:off x="2036298" y="705652"/>
          <a:ext cx="300877" cy="38203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39733" y="799330"/>
        <a:ext cx="210614" cy="2292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C84B-0D04-1743-B8A6-82105BC66EE9}">
      <dsp:nvSpPr>
        <dsp:cNvPr id="0" name=""/>
        <dsp:cNvSpPr/>
      </dsp:nvSpPr>
      <dsp:spPr>
        <a:xfrm>
          <a:off x="0" y="0"/>
          <a:ext cx="7680960" cy="787908"/>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JAVA Graphical Authorship Attribution program</a:t>
          </a:r>
          <a:endParaRPr lang="en-US" sz="2600" kern="1200" dirty="0">
            <a:solidFill>
              <a:schemeClr val="tx1"/>
            </a:solidFill>
          </a:endParaRPr>
        </a:p>
      </dsp:txBody>
      <dsp:txXfrm>
        <a:off x="23077" y="23077"/>
        <a:ext cx="6764167" cy="741754"/>
      </dsp:txXfrm>
    </dsp:sp>
    <dsp:sp modelId="{3F88C83C-CAC1-2A47-85F8-3A3B650873C5}">
      <dsp:nvSpPr>
        <dsp:cNvPr id="0" name=""/>
        <dsp:cNvSpPr/>
      </dsp:nvSpPr>
      <dsp:spPr>
        <a:xfrm>
          <a:off x="643280" y="931164"/>
          <a:ext cx="7680960" cy="7879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The Signature Stylometric System</a:t>
          </a:r>
          <a:endParaRPr lang="en-US" sz="2600" kern="1200" dirty="0">
            <a:solidFill>
              <a:schemeClr val="tx1"/>
            </a:solidFill>
          </a:endParaRPr>
        </a:p>
      </dsp:txBody>
      <dsp:txXfrm>
        <a:off x="666357" y="954241"/>
        <a:ext cx="6479385" cy="741754"/>
      </dsp:txXfrm>
    </dsp:sp>
    <dsp:sp modelId="{BAC39AD1-0F2D-0848-83DF-603A3704DC60}">
      <dsp:nvSpPr>
        <dsp:cNvPr id="0" name=""/>
        <dsp:cNvSpPr/>
      </dsp:nvSpPr>
      <dsp:spPr>
        <a:xfrm>
          <a:off x="1276959" y="1862328"/>
          <a:ext cx="7680960" cy="787908"/>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Stylene</a:t>
          </a:r>
          <a:r>
            <a:rPr lang="en-US" sz="2600" kern="1200" baseline="0" dirty="0">
              <a:hlinkClick xmlns:r="http://schemas.openxmlformats.org/officeDocument/2006/relationships" r:id="rId3"/>
            </a:rPr>
            <a:t> </a:t>
          </a:r>
          <a:r>
            <a:rPr lang="en-US" sz="2600" kern="1200" baseline="0" dirty="0"/>
            <a:t>(a stylometric system for Dutch)</a:t>
          </a:r>
          <a:endParaRPr lang="en-US" sz="2600" kern="1200" dirty="0"/>
        </a:p>
      </dsp:txBody>
      <dsp:txXfrm>
        <a:off x="1300036" y="1885405"/>
        <a:ext cx="6488986" cy="741754"/>
      </dsp:txXfrm>
    </dsp:sp>
    <dsp:sp modelId="{3B3D9042-8A17-0E43-8099-1239C45F3096}">
      <dsp:nvSpPr>
        <dsp:cNvPr id="0" name=""/>
        <dsp:cNvSpPr/>
      </dsp:nvSpPr>
      <dsp:spPr>
        <a:xfrm>
          <a:off x="1920239" y="2793491"/>
          <a:ext cx="7680960" cy="7879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Stylo </a:t>
          </a:r>
          <a:endParaRPr lang="en-US" sz="2600" kern="1200" dirty="0">
            <a:solidFill>
              <a:schemeClr val="tx1"/>
            </a:solidFill>
          </a:endParaRPr>
        </a:p>
      </dsp:txBody>
      <dsp:txXfrm>
        <a:off x="1943316" y="2816568"/>
        <a:ext cx="6479385" cy="741754"/>
      </dsp:txXfrm>
    </dsp:sp>
    <dsp:sp modelId="{F6B81BF4-CDCD-C243-8F28-8E536BEFFF54}">
      <dsp:nvSpPr>
        <dsp:cNvPr id="0" name=""/>
        <dsp:cNvSpPr/>
      </dsp:nvSpPr>
      <dsp:spPr>
        <a:xfrm>
          <a:off x="7168819" y="603465"/>
          <a:ext cx="512140" cy="512140"/>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84051" y="603465"/>
        <a:ext cx="281677" cy="385385"/>
      </dsp:txXfrm>
    </dsp:sp>
    <dsp:sp modelId="{B7A1721D-FABD-8B4E-9284-DA1BF75BC6C0}">
      <dsp:nvSpPr>
        <dsp:cNvPr id="0" name=""/>
        <dsp:cNvSpPr/>
      </dsp:nvSpPr>
      <dsp:spPr>
        <a:xfrm>
          <a:off x="7812100" y="1534629"/>
          <a:ext cx="512140" cy="512140"/>
        </a:xfrm>
        <a:prstGeom prst="downArrow">
          <a:avLst>
            <a:gd name="adj1" fmla="val 55000"/>
            <a:gd name="adj2" fmla="val 45000"/>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927332" y="1534629"/>
        <a:ext cx="281677" cy="385385"/>
      </dsp:txXfrm>
    </dsp:sp>
    <dsp:sp modelId="{72EBA277-0E31-5440-8CDC-2272CD565CE4}">
      <dsp:nvSpPr>
        <dsp:cNvPr id="0" name=""/>
        <dsp:cNvSpPr/>
      </dsp:nvSpPr>
      <dsp:spPr>
        <a:xfrm>
          <a:off x="8445779" y="2465793"/>
          <a:ext cx="512140" cy="512140"/>
        </a:xfrm>
        <a:prstGeom prst="downArrow">
          <a:avLst>
            <a:gd name="adj1" fmla="val 55000"/>
            <a:gd name="adj2" fmla="val 45000"/>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561011" y="2465793"/>
        <a:ext cx="281677" cy="38538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1F322-AA36-5340-8C29-EACA3335B1AE}" type="datetimeFigureOut">
              <a:rPr lang="en-US" smtClean="0"/>
              <a:t>6/18/20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E53A6-D87E-2D42-833C-0A5F4B3ACBA5}" type="slidenum">
              <a:rPr lang="en-US" smtClean="0"/>
              <a:t>‹#›</a:t>
            </a:fld>
            <a:endParaRPr lang="en-US"/>
          </a:p>
        </p:txBody>
      </p:sp>
    </p:spTree>
    <p:extLst>
      <p:ext uri="{BB962C8B-B14F-4D97-AF65-F5344CB8AC3E}">
        <p14:creationId xmlns:p14="http://schemas.microsoft.com/office/powerpoint/2010/main" val="3553924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1BF021-947E-2045-A515-A24D619AAB84}" type="slidenum">
              <a:rPr lang="en-US" smtClean="0"/>
              <a:t>66</a:t>
            </a:fld>
            <a:endParaRPr lang="en-US"/>
          </a:p>
        </p:txBody>
      </p:sp>
    </p:spTree>
    <p:extLst>
      <p:ext uri="{BB962C8B-B14F-4D97-AF65-F5344CB8AC3E}">
        <p14:creationId xmlns:p14="http://schemas.microsoft.com/office/powerpoint/2010/main" val="327108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6/18/20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8" y="3580806"/>
            <a:ext cx="5000625" cy="2652117"/>
          </a:xfrm>
          <a:prstGeom prst="rect">
            <a:avLst/>
          </a:prstGeom>
        </p:spPr>
        <p:txBody>
          <a:bodyPr lIns="64291" tIns="32145" rIns="64291" bIns="32145" anchor="t">
            <a:noAutofit/>
          </a:bodyPr>
          <a:lstStyle/>
          <a:p>
            <a:endParaRPr/>
          </a:p>
        </p:txBody>
      </p:sp>
      <p:sp>
        <p:nvSpPr>
          <p:cNvPr id="84" name="Image"/>
          <p:cNvSpPr>
            <a:spLocks noGrp="1"/>
          </p:cNvSpPr>
          <p:nvPr>
            <p:ph type="pic" sz="quarter" idx="14"/>
          </p:nvPr>
        </p:nvSpPr>
        <p:spPr>
          <a:xfrm>
            <a:off x="6298408" y="625079"/>
            <a:ext cx="5000625" cy="2652117"/>
          </a:xfrm>
          <a:prstGeom prst="rect">
            <a:avLst/>
          </a:prstGeom>
        </p:spPr>
        <p:txBody>
          <a:bodyPr lIns="64291" tIns="32145" rIns="64291" bIns="32145"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64291" tIns="32145" rIns="64291" bIns="32145"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52093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70269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94577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6/18/20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6/18/20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xquartz.org/" TargetMode="External"/><Relationship Id="rId2" Type="http://schemas.openxmlformats.org/officeDocument/2006/relationships/hyperlink" Target="https://cran.cnr.berkeley.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cs.google.com/viewer?a=v&amp;pid=sites&amp;srcid=ZGVmYXVsdGRvbWFpbnxjb21wdXRhdGlvbmFsc3R5bGlzdGljc3xneDpmM2U3OGUzZTM2YjkyYz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metreex.org/"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emf"/><Relationship Id="rId5" Type="http://schemas.openxmlformats.org/officeDocument/2006/relationships/oleObject" Target="../embeddings/oleObject1.bin"/><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metreex.or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voyant-tools.org/?corpus=02e7c0ca49b7be6160b3e876cb978097&amp;view=TextualArc"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334" y="1347694"/>
            <a:ext cx="8361229" cy="2098226"/>
          </a:xfrm>
        </p:spPr>
        <p:txBody>
          <a:bodyPr>
            <a:noAutofit/>
          </a:bodyPr>
          <a:lstStyle/>
          <a:p>
            <a:r>
              <a:rPr lang="en-US" sz="5400" dirty="0"/>
              <a:t>Textual visualization &amp; analysis in Greek, </a:t>
            </a:r>
            <a:r>
              <a:rPr lang="en-US" sz="5400" dirty="0" err="1"/>
              <a:t>latin</a:t>
            </a:r>
            <a:r>
              <a:rPr lang="en-US" sz="5400" dirty="0"/>
              <a:t> &amp; beyond</a:t>
            </a:r>
          </a:p>
        </p:txBody>
      </p:sp>
      <p:sp>
        <p:nvSpPr>
          <p:cNvPr id="3" name="Subtitle 2"/>
          <p:cNvSpPr>
            <a:spLocks noGrp="1"/>
          </p:cNvSpPr>
          <p:nvPr>
            <p:ph type="subTitle" idx="1"/>
          </p:nvPr>
        </p:nvSpPr>
        <p:spPr>
          <a:xfrm>
            <a:off x="2303464" y="3757706"/>
            <a:ext cx="7583487" cy="1752600"/>
          </a:xfrm>
        </p:spPr>
        <p:txBody>
          <a:bodyPr/>
          <a:lstStyle/>
          <a:p>
            <a:r>
              <a:rPr lang="en-US" dirty="0"/>
              <a:t>Eleni Bozia, Ph.D., Dr. Phil.</a:t>
            </a:r>
          </a:p>
          <a:p>
            <a:r>
              <a:rPr lang="en-US" dirty="0"/>
              <a:t>Assistant Professor</a:t>
            </a:r>
          </a:p>
          <a:p>
            <a:r>
              <a:rPr lang="en-US" dirty="0"/>
              <a:t>Department of Classics</a:t>
            </a:r>
          </a:p>
          <a:p>
            <a:r>
              <a:rPr lang="en-US" dirty="0"/>
              <a:t>University of Florida</a:t>
            </a:r>
          </a:p>
          <a:p>
            <a:endParaRPr lang="en-US" dirty="0"/>
          </a:p>
        </p:txBody>
      </p:sp>
      <p:sp>
        <p:nvSpPr>
          <p:cNvPr id="4" name="TextBox 3"/>
          <p:cNvSpPr txBox="1"/>
          <p:nvPr/>
        </p:nvSpPr>
        <p:spPr>
          <a:xfrm>
            <a:off x="4597401" y="5620434"/>
            <a:ext cx="2977097" cy="923330"/>
          </a:xfrm>
          <a:prstGeom prst="rect">
            <a:avLst/>
          </a:prstGeom>
          <a:noFill/>
        </p:spPr>
        <p:txBody>
          <a:bodyPr wrap="none" rtlCol="0">
            <a:spAutoFit/>
          </a:bodyPr>
          <a:lstStyle/>
          <a:p>
            <a:r>
              <a:rPr lang="en-US" dirty="0" err="1"/>
              <a:t>SunoikisisDC</a:t>
            </a:r>
            <a:r>
              <a:rPr lang="en-US" dirty="0"/>
              <a:t> Digital Classics</a:t>
            </a:r>
          </a:p>
          <a:p>
            <a:pPr algn="ctr"/>
            <a:r>
              <a:rPr lang="en-US" dirty="0"/>
              <a:t>Summer Semester</a:t>
            </a:r>
          </a:p>
          <a:p>
            <a:pPr algn="ctr"/>
            <a:r>
              <a:rPr lang="en-US" dirty="0"/>
              <a:t>June 18</a:t>
            </a:r>
            <a:r>
              <a:rPr lang="en-US" baseline="30000" dirty="0"/>
              <a:t>th</a:t>
            </a:r>
            <a:r>
              <a:rPr lang="en-US" dirty="0"/>
              <a:t>, 2020</a:t>
            </a:r>
          </a:p>
        </p:txBody>
      </p:sp>
    </p:spTree>
    <p:extLst>
      <p:ext uri="{BB962C8B-B14F-4D97-AF65-F5344CB8AC3E}">
        <p14:creationId xmlns:p14="http://schemas.microsoft.com/office/powerpoint/2010/main" val="363143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Unknown-1.png" descr="Unknown-1.png"/>
          <p:cNvPicPr>
            <a:picLocks noChangeAspect="1"/>
          </p:cNvPicPr>
          <p:nvPr/>
        </p:nvPicPr>
        <p:blipFill>
          <a:blip r:embed="rId2"/>
          <a:stretch>
            <a:fillRect/>
          </a:stretch>
        </p:blipFill>
        <p:spPr>
          <a:xfrm>
            <a:off x="1524000" y="3588850"/>
            <a:ext cx="9144001" cy="2584622"/>
          </a:xfrm>
          <a:prstGeom prst="rect">
            <a:avLst/>
          </a:prstGeom>
          <a:ln w="12700">
            <a:miter lim="400000"/>
          </a:ln>
        </p:spPr>
      </p:pic>
      <p:sp>
        <p:nvSpPr>
          <p:cNvPr id="130" name="Genres  Analysis"/>
          <p:cNvSpPr txBox="1"/>
          <p:nvPr/>
        </p:nvSpPr>
        <p:spPr>
          <a:xfrm>
            <a:off x="7235567" y="1740815"/>
            <a:ext cx="3470705" cy="64151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3700" b="0">
                <a:solidFill>
                  <a:srgbClr val="565656"/>
                </a:solidFill>
              </a:defRPr>
            </a:lvl1pPr>
          </a:lstStyle>
          <a:p>
            <a:r>
              <a:t>Genres  Analysis </a:t>
            </a:r>
          </a:p>
        </p:txBody>
      </p:sp>
      <p:pic>
        <p:nvPicPr>
          <p:cNvPr id="131" name="Unknown-3.png" descr="Unknown-3.png"/>
          <p:cNvPicPr>
            <a:picLocks noChangeAspect="1"/>
          </p:cNvPicPr>
          <p:nvPr/>
        </p:nvPicPr>
        <p:blipFill>
          <a:blip r:embed="rId3"/>
          <a:stretch>
            <a:fillRect/>
          </a:stretch>
        </p:blipFill>
        <p:spPr>
          <a:xfrm>
            <a:off x="1950879" y="769280"/>
            <a:ext cx="4489678" cy="2584623"/>
          </a:xfrm>
          <a:prstGeom prst="rect">
            <a:avLst/>
          </a:prstGeom>
          <a:ln w="12700">
            <a:miter lim="400000"/>
          </a:ln>
        </p:spPr>
      </p:pic>
    </p:spTree>
    <p:extLst>
      <p:ext uri="{BB962C8B-B14F-4D97-AF65-F5344CB8AC3E}">
        <p14:creationId xmlns:p14="http://schemas.microsoft.com/office/powerpoint/2010/main" val="335760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Unknown-2.png" descr="Unknown-2.png"/>
          <p:cNvPicPr>
            <a:picLocks noChangeAspect="1"/>
          </p:cNvPicPr>
          <p:nvPr/>
        </p:nvPicPr>
        <p:blipFill>
          <a:blip r:embed="rId2"/>
          <a:stretch>
            <a:fillRect/>
          </a:stretch>
        </p:blipFill>
        <p:spPr>
          <a:xfrm>
            <a:off x="3190779" y="-8930"/>
            <a:ext cx="5810445" cy="6858001"/>
          </a:xfrm>
          <a:prstGeom prst="rect">
            <a:avLst/>
          </a:prstGeom>
          <a:ln w="12700">
            <a:miter lim="400000"/>
          </a:ln>
        </p:spPr>
      </p:pic>
    </p:spTree>
    <p:extLst>
      <p:ext uri="{BB962C8B-B14F-4D97-AF65-F5344CB8AC3E}">
        <p14:creationId xmlns:p14="http://schemas.microsoft.com/office/powerpoint/2010/main" val="303882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Screen Shot 2018-10-22 at 11.08.18 PM.png" descr="Screen Shot 2018-10-22 at 11.08.18 PM.png"/>
          <p:cNvPicPr>
            <a:picLocks noChangeAspect="1"/>
          </p:cNvPicPr>
          <p:nvPr/>
        </p:nvPicPr>
        <p:blipFill>
          <a:blip r:embed="rId2"/>
          <a:stretch>
            <a:fillRect/>
          </a:stretch>
        </p:blipFill>
        <p:spPr>
          <a:xfrm>
            <a:off x="1534005" y="2040285"/>
            <a:ext cx="4820673" cy="3606265"/>
          </a:xfrm>
          <a:prstGeom prst="rect">
            <a:avLst/>
          </a:prstGeom>
          <a:ln w="12700">
            <a:miter lim="400000"/>
          </a:ln>
        </p:spPr>
      </p:pic>
      <p:pic>
        <p:nvPicPr>
          <p:cNvPr id="126" name="Screen Shot 2018-10-22 at 11.08.31 PM.png" descr="Screen Shot 2018-10-22 at 11.08.31 PM.png"/>
          <p:cNvPicPr>
            <a:picLocks noChangeAspect="1"/>
          </p:cNvPicPr>
          <p:nvPr/>
        </p:nvPicPr>
        <p:blipFill>
          <a:blip r:embed="rId3"/>
          <a:stretch>
            <a:fillRect/>
          </a:stretch>
        </p:blipFill>
        <p:spPr>
          <a:xfrm>
            <a:off x="6150735" y="3188"/>
            <a:ext cx="4514499" cy="3385875"/>
          </a:xfrm>
          <a:prstGeom prst="rect">
            <a:avLst/>
          </a:prstGeom>
          <a:ln w="12700">
            <a:miter lim="400000"/>
          </a:ln>
        </p:spPr>
      </p:pic>
      <p:pic>
        <p:nvPicPr>
          <p:cNvPr id="127" name="Screen Shot 2018-10-22 at 11.08.42 PM.png" descr="Screen Shot 2018-10-22 at 11.08.42 PM.png"/>
          <p:cNvPicPr>
            <a:picLocks noChangeAspect="1"/>
          </p:cNvPicPr>
          <p:nvPr/>
        </p:nvPicPr>
        <p:blipFill>
          <a:blip r:embed="rId4"/>
          <a:stretch>
            <a:fillRect/>
          </a:stretch>
        </p:blipFill>
        <p:spPr>
          <a:xfrm>
            <a:off x="6095496" y="3459491"/>
            <a:ext cx="4359817" cy="3261506"/>
          </a:xfrm>
          <a:prstGeom prst="rect">
            <a:avLst/>
          </a:prstGeom>
          <a:ln w="12700">
            <a:miter lim="400000"/>
          </a:ln>
        </p:spPr>
      </p:pic>
      <p:sp>
        <p:nvSpPr>
          <p:cNvPr id="128" name="Say What you…"/>
          <p:cNvSpPr txBox="1"/>
          <p:nvPr/>
        </p:nvSpPr>
        <p:spPr>
          <a:xfrm>
            <a:off x="2013229" y="-358"/>
            <a:ext cx="3535181" cy="1457126"/>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defRPr sz="4500"/>
            </a:pPr>
            <a:r>
              <a:rPr sz="4500"/>
              <a:t>Say What you </a:t>
            </a:r>
          </a:p>
          <a:p>
            <a:pPr>
              <a:defRPr sz="4500"/>
            </a:pPr>
            <a:r>
              <a:rPr sz="4500"/>
              <a:t>need to say:</a:t>
            </a:r>
          </a:p>
        </p:txBody>
      </p:sp>
    </p:spTree>
    <p:extLst>
      <p:ext uri="{BB962C8B-B14F-4D97-AF65-F5344CB8AC3E}">
        <p14:creationId xmlns:p14="http://schemas.microsoft.com/office/powerpoint/2010/main" val="118780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7" name="Group 77">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9"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80"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8" name="Rectangle 81">
            <a:extLst>
              <a:ext uri="{FF2B5EF4-FFF2-40B4-BE49-F238E27FC236}">
                <a16:creationId xmlns:a16="http://schemas.microsoft.com/office/drawing/2014/main" id="{E66A305C-77FF-48A3-926C-973D08234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ay What…"/>
          <p:cNvSpPr txBox="1"/>
          <p:nvPr/>
        </p:nvSpPr>
        <p:spPr>
          <a:xfrm>
            <a:off x="5202621" y="4665605"/>
            <a:ext cx="6638806" cy="1292433"/>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normAutofit/>
          </a:bodyPr>
          <a:lstStyle/>
          <a:p>
            <a:pPr defTabSz="914400">
              <a:lnSpc>
                <a:spcPct val="89000"/>
              </a:lnSpc>
              <a:spcBef>
                <a:spcPct val="0"/>
              </a:spcBef>
              <a:spcAft>
                <a:spcPts val="600"/>
              </a:spcAft>
              <a:defRPr sz="6900"/>
            </a:pPr>
            <a:r>
              <a:rPr lang="en-US" sz="2300" cap="all">
                <a:solidFill>
                  <a:schemeClr val="tx2"/>
                </a:solidFill>
                <a:latin typeface="+mj-lt"/>
                <a:ea typeface="+mj-ea"/>
                <a:cs typeface="+mj-cs"/>
              </a:rPr>
              <a:t>Say What </a:t>
            </a:r>
          </a:p>
          <a:p>
            <a:pPr defTabSz="914400">
              <a:lnSpc>
                <a:spcPct val="89000"/>
              </a:lnSpc>
              <a:spcBef>
                <a:spcPct val="0"/>
              </a:spcBef>
              <a:spcAft>
                <a:spcPts val="600"/>
              </a:spcAft>
              <a:defRPr sz="6900"/>
            </a:pPr>
            <a:r>
              <a:rPr lang="en-US" sz="2300" cap="all">
                <a:solidFill>
                  <a:schemeClr val="tx2"/>
                </a:solidFill>
                <a:latin typeface="+mj-lt"/>
                <a:ea typeface="+mj-ea"/>
                <a:cs typeface="+mj-cs"/>
              </a:rPr>
              <a:t>You Need </a:t>
            </a:r>
          </a:p>
          <a:p>
            <a:pPr defTabSz="914400">
              <a:lnSpc>
                <a:spcPct val="89000"/>
              </a:lnSpc>
              <a:spcBef>
                <a:spcPct val="0"/>
              </a:spcBef>
              <a:spcAft>
                <a:spcPts val="600"/>
              </a:spcAft>
              <a:defRPr sz="6900"/>
            </a:pPr>
            <a:r>
              <a:rPr lang="en-US" sz="2300" cap="all">
                <a:solidFill>
                  <a:schemeClr val="tx2"/>
                </a:solidFill>
                <a:latin typeface="+mj-lt"/>
                <a:ea typeface="+mj-ea"/>
                <a:cs typeface="+mj-cs"/>
              </a:rPr>
              <a:t>To Say:</a:t>
            </a:r>
          </a:p>
        </p:txBody>
      </p:sp>
      <p:pic>
        <p:nvPicPr>
          <p:cNvPr id="137" name="Screen Shot 2018-10-22 at 11.41.25 PM.png" descr="Screen Shot 2018-10-22 at 11.41.25 PM.png"/>
          <p:cNvPicPr>
            <a:picLocks noChangeAspect="1"/>
          </p:cNvPicPr>
          <p:nvPr/>
        </p:nvPicPr>
        <p:blipFill rotWithShape="1">
          <a:blip r:embed="rId2"/>
          <a:srcRect l="27646" r="5069" b="-1"/>
          <a:stretch/>
        </p:blipFill>
        <p:spPr>
          <a:xfrm>
            <a:off x="20" y="1"/>
            <a:ext cx="4848284" cy="4359438"/>
          </a:xfrm>
          <a:prstGeom prst="rect">
            <a:avLst/>
          </a:prstGeom>
        </p:spPr>
      </p:pic>
      <p:pic>
        <p:nvPicPr>
          <p:cNvPr id="135" name="Screen Shot 2018-10-22 at 11.27.00 PM.png" descr="Screen Shot 2018-10-22 at 11.27.00 PM.png"/>
          <p:cNvPicPr>
            <a:picLocks noChangeAspect="1"/>
          </p:cNvPicPr>
          <p:nvPr/>
        </p:nvPicPr>
        <p:blipFill rotWithShape="1">
          <a:blip r:embed="rId3"/>
          <a:srcRect r="6879" b="-1"/>
          <a:stretch/>
        </p:blipFill>
        <p:spPr>
          <a:xfrm>
            <a:off x="4972050" y="-1"/>
            <a:ext cx="7216902" cy="4359440"/>
          </a:xfrm>
          <a:prstGeom prst="rect">
            <a:avLst/>
          </a:prstGeom>
        </p:spPr>
      </p:pic>
      <p:pic>
        <p:nvPicPr>
          <p:cNvPr id="134" name="Screen Shot 2018-10-22 at 11.37.39 PM.png" descr="Screen Shot 2018-10-22 at 11.37.39 PM.png"/>
          <p:cNvPicPr>
            <a:picLocks noChangeAspect="1"/>
          </p:cNvPicPr>
          <p:nvPr/>
        </p:nvPicPr>
        <p:blipFill rotWithShape="1">
          <a:blip r:embed="rId4"/>
          <a:srcRect r="2" b="21281"/>
          <a:stretch/>
        </p:blipFill>
        <p:spPr>
          <a:xfrm>
            <a:off x="20" y="4472610"/>
            <a:ext cx="4848284" cy="2385390"/>
          </a:xfrm>
          <a:prstGeom prst="rect">
            <a:avLst/>
          </a:prstGeom>
        </p:spPr>
      </p:pic>
    </p:spTree>
    <p:extLst>
      <p:ext uri="{BB962C8B-B14F-4D97-AF65-F5344CB8AC3E}">
        <p14:creationId xmlns:p14="http://schemas.microsoft.com/office/powerpoint/2010/main" val="11132173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8"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F3A56-5DAE-5249-BBA8-CCB02C843D5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3800" cap="all"/>
              <a:t>Treebanking &amp; textual analysis</a:t>
            </a:r>
          </a:p>
        </p:txBody>
      </p:sp>
      <p:sp>
        <p:nvSpPr>
          <p:cNvPr id="1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1">
            <a:extLst>
              <a:ext uri="{FF2B5EF4-FFF2-40B4-BE49-F238E27FC236}">
                <a16:creationId xmlns:a16="http://schemas.microsoft.com/office/drawing/2014/main" id="{1204E5EB-BA17-7F4B-AEBD-EE50F4167677}"/>
              </a:ext>
            </a:extLst>
          </p:cNvPr>
          <p:cNvPicPr>
            <a:picLocks noGrp="1"/>
          </p:cNvPicPr>
          <p:nvPr>
            <p:ph idx="1"/>
          </p:nvPr>
        </p:nvPicPr>
        <p:blipFill rotWithShape="1">
          <a:blip r:embed="rId2"/>
          <a:srcRect l="1377" r="3150" b="1"/>
          <a:stretch/>
        </p:blipFill>
        <p:spPr bwMode="auto">
          <a:xfrm>
            <a:off x="1379023" y="1787392"/>
            <a:ext cx="5659222" cy="3482407"/>
          </a:xfrm>
          <a:prstGeom prst="rect">
            <a:avLst/>
          </a:prstGeom>
        </p:spPr>
      </p:pic>
    </p:spTree>
    <p:extLst>
      <p:ext uri="{BB962C8B-B14F-4D97-AF65-F5344CB8AC3E}">
        <p14:creationId xmlns:p14="http://schemas.microsoft.com/office/powerpoint/2010/main" val="396859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8"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3704B-F29A-FF4E-964E-3E1A57623991}"/>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3800" cap="all"/>
              <a:t>Translations “faithful” to the original </a:t>
            </a:r>
          </a:p>
        </p:txBody>
      </p:sp>
      <p:sp>
        <p:nvSpPr>
          <p:cNvPr id="1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a:extLst>
              <a:ext uri="{FF2B5EF4-FFF2-40B4-BE49-F238E27FC236}">
                <a16:creationId xmlns:a16="http://schemas.microsoft.com/office/drawing/2014/main" id="{6B861275-7F7A-504C-B30A-B4B35186A94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6348" y="1340841"/>
            <a:ext cx="4364571" cy="4375510"/>
          </a:xfrm>
          <a:prstGeom prst="rect">
            <a:avLst/>
          </a:prstGeom>
          <a:noFill/>
        </p:spPr>
      </p:pic>
    </p:spTree>
    <p:extLst>
      <p:ext uri="{BB962C8B-B14F-4D97-AF65-F5344CB8AC3E}">
        <p14:creationId xmlns:p14="http://schemas.microsoft.com/office/powerpoint/2010/main" val="406956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9"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0F751-0DC1-1D4E-80CF-5871966B8D73}"/>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700" cap="all"/>
              <a:t>Classics &amp; the #metoo movement</a:t>
            </a:r>
          </a:p>
        </p:txBody>
      </p:sp>
      <p:sp>
        <p:nvSpPr>
          <p:cNvPr id="1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1CE3BDE-9CCC-2B48-8C65-E00AB3CE985D}"/>
              </a:ext>
            </a:extLst>
          </p:cNvPr>
          <p:cNvPicPr>
            <a:picLocks noGrp="1" noChangeAspect="1"/>
          </p:cNvPicPr>
          <p:nvPr>
            <p:ph idx="1"/>
          </p:nvPr>
        </p:nvPicPr>
        <p:blipFill>
          <a:blip r:embed="rId2"/>
          <a:stretch>
            <a:fillRect/>
          </a:stretch>
        </p:blipFill>
        <p:spPr>
          <a:xfrm>
            <a:off x="1379023" y="1689349"/>
            <a:ext cx="5659222" cy="3678494"/>
          </a:xfrm>
          <a:prstGeom prst="rect">
            <a:avLst/>
          </a:prstGeom>
        </p:spPr>
      </p:pic>
    </p:spTree>
    <p:extLst>
      <p:ext uri="{BB962C8B-B14F-4D97-AF65-F5344CB8AC3E}">
        <p14:creationId xmlns:p14="http://schemas.microsoft.com/office/powerpoint/2010/main" val="69616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FAE9EB7A-D194-0142-941C-8F871BB7DDEB}"/>
              </a:ext>
            </a:extLst>
          </p:cNvPr>
          <p:cNvPicPr>
            <a:picLocks noChangeAspect="1"/>
          </p:cNvPicPr>
          <p:nvPr/>
        </p:nvPicPr>
        <p:blipFill rotWithShape="1">
          <a:blip r:embed="rId2">
            <a:alphaModFix amt="50000"/>
          </a:blip>
          <a:srcRect r="-1" b="14446"/>
          <a:stretch/>
        </p:blipFill>
        <p:spPr>
          <a:xfrm>
            <a:off x="305" y="10"/>
            <a:ext cx="12191695" cy="6857990"/>
          </a:xfrm>
          <a:prstGeom prst="rect">
            <a:avLst/>
          </a:prstGeom>
        </p:spPr>
      </p:pic>
      <p:sp>
        <p:nvSpPr>
          <p:cNvPr id="2" name="Title 1">
            <a:extLst>
              <a:ext uri="{FF2B5EF4-FFF2-40B4-BE49-F238E27FC236}">
                <a16:creationId xmlns:a16="http://schemas.microsoft.com/office/drawing/2014/main" id="{AB92F630-3516-DA4D-BA5F-9EC96AAB8887}"/>
              </a:ext>
            </a:extLst>
          </p:cNvPr>
          <p:cNvSpPr>
            <a:spLocks noGrp="1"/>
          </p:cNvSpPr>
          <p:nvPr>
            <p:ph type="title"/>
          </p:nvPr>
        </p:nvSpPr>
        <p:spPr>
          <a:xfrm>
            <a:off x="1130271" y="1193800"/>
            <a:ext cx="3193050" cy="4699000"/>
          </a:xfrm>
        </p:spPr>
        <p:txBody>
          <a:bodyPr anchor="ctr">
            <a:normAutofit/>
          </a:bodyPr>
          <a:lstStyle/>
          <a:p>
            <a:r>
              <a:rPr lang="en-US"/>
              <a:t>Livy, </a:t>
            </a:r>
            <a:r>
              <a:rPr lang="en-US" err="1"/>
              <a:t>nepos</a:t>
            </a:r>
            <a:r>
              <a:rPr lang="en-US"/>
              <a:t>, Sallust, Suetonius, </a:t>
            </a:r>
            <a:r>
              <a:rPr lang="en-US" err="1"/>
              <a:t>tacitus</a:t>
            </a:r>
            <a:r>
              <a:rPr lang="en-US"/>
              <a:t>, </a:t>
            </a:r>
            <a:r>
              <a:rPr lang="en-US" err="1"/>
              <a:t>historia</a:t>
            </a:r>
            <a:r>
              <a:rPr lang="en-US"/>
              <a:t> </a:t>
            </a:r>
            <a:r>
              <a:rPr lang="en-US" err="1"/>
              <a:t>augusta</a:t>
            </a:r>
            <a:endParaRPr lang="en-US"/>
          </a:p>
        </p:txBody>
      </p:sp>
      <p:sp>
        <p:nvSpPr>
          <p:cNvPr id="9" name="Content Placeholder 8">
            <a:extLst>
              <a:ext uri="{FF2B5EF4-FFF2-40B4-BE49-F238E27FC236}">
                <a16:creationId xmlns:a16="http://schemas.microsoft.com/office/drawing/2014/main" id="{E31A1FD9-C733-468A-A162-7412773B933E}"/>
              </a:ext>
            </a:extLst>
          </p:cNvPr>
          <p:cNvSpPr>
            <a:spLocks noGrp="1"/>
          </p:cNvSpPr>
          <p:nvPr>
            <p:ph idx="1"/>
          </p:nvPr>
        </p:nvSpPr>
        <p:spPr>
          <a:xfrm>
            <a:off x="4976636" y="1193800"/>
            <a:ext cx="6085091" cy="4699000"/>
          </a:xfrm>
        </p:spPr>
        <p:txBody>
          <a:bodyPr anchor="ctr">
            <a:normAutofit/>
          </a:bodyPr>
          <a:lstStyle/>
          <a:p>
            <a:r>
              <a:rPr lang="en-US"/>
              <a:t>“This seems to show that as Latin aged the use of et rather than asyndeton or comparable conjunctions increased among prose authors. Some other notable discrepancies include; Sallust’s much rarer use of </a:t>
            </a:r>
            <a:r>
              <a:rPr lang="en-US" err="1"/>
              <a:t>ut</a:t>
            </a:r>
            <a:r>
              <a:rPr lang="en-US"/>
              <a:t> (explained by his regular use of quo to introduce a purpose clause), Tacitus’ high use of </a:t>
            </a:r>
            <a:r>
              <a:rPr lang="en-US" err="1"/>
              <a:t>aut</a:t>
            </a:r>
            <a:r>
              <a:rPr lang="en-US"/>
              <a:t>, and the Historia Augusta’s low use of </a:t>
            </a:r>
            <a:r>
              <a:rPr lang="en-US" err="1"/>
              <a:t>quam</a:t>
            </a:r>
            <a:r>
              <a:rPr lang="en-US"/>
              <a:t>."</a:t>
            </a:r>
          </a:p>
        </p:txBody>
      </p:sp>
    </p:spTree>
    <p:extLst>
      <p:ext uri="{BB962C8B-B14F-4D97-AF65-F5344CB8AC3E}">
        <p14:creationId xmlns:p14="http://schemas.microsoft.com/office/powerpoint/2010/main" val="95587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Stylometry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35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vert="horz" lIns="91440" tIns="45720" rIns="91440" bIns="45720" rtlCol="0" anchor="t">
            <a:normAutofit/>
          </a:bodyPr>
          <a:lstStyle/>
          <a:p>
            <a:r>
              <a:rPr lang="en-US" dirty="0"/>
              <a:t>history</a:t>
            </a:r>
          </a:p>
        </p:txBody>
      </p:sp>
      <p:sp>
        <p:nvSpPr>
          <p:cNvPr id="3" name="Content Placeholder 2"/>
          <p:cNvSpPr>
            <a:spLocks noGrp="1"/>
          </p:cNvSpPr>
          <p:nvPr>
            <p:ph idx="1"/>
          </p:nvPr>
        </p:nvSpPr>
        <p:spPr>
          <a:xfrm>
            <a:off x="6100123" y="1327356"/>
            <a:ext cx="4872677" cy="4482564"/>
          </a:xfrm>
        </p:spPr>
        <p:txBody>
          <a:bodyPr vert="horz" lIns="91440" tIns="45720" rIns="91440" bIns="45720" rtlCol="0">
            <a:normAutofit/>
          </a:bodyPr>
          <a:lstStyle/>
          <a:p>
            <a:r>
              <a:rPr lang="en-US" dirty="0"/>
              <a:t>Lorenzo da Valla in 1439</a:t>
            </a:r>
          </a:p>
          <a:p>
            <a:endParaRPr lang="en-US" dirty="0"/>
          </a:p>
        </p:txBody>
      </p:sp>
      <p:sp>
        <p:nvSpPr>
          <p:cNvPr id="16" name="Rectangle 15">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Rectangle 6"/>
          <p:cNvSpPr/>
          <p:nvPr/>
        </p:nvSpPr>
        <p:spPr>
          <a:xfrm>
            <a:off x="2175253" y="5179974"/>
            <a:ext cx="4572000" cy="923330"/>
          </a:xfrm>
          <a:prstGeom prst="rect">
            <a:avLst/>
          </a:prstGeom>
        </p:spPr>
        <p:txBody>
          <a:bodyPr>
            <a:spAutoFit/>
          </a:bodyPr>
          <a:lstStyle/>
          <a:p>
            <a:pPr>
              <a:spcAft>
                <a:spcPts val="600"/>
              </a:spcAft>
            </a:pPr>
            <a:r>
              <a:rPr lang="en-US" dirty="0"/>
              <a:t>The basics of </a:t>
            </a:r>
            <a:r>
              <a:rPr lang="en-US" dirty="0" err="1"/>
              <a:t>stylometry</a:t>
            </a:r>
            <a:r>
              <a:rPr lang="en-US" dirty="0"/>
              <a:t> were set out by Polish philosopher </a:t>
            </a:r>
            <a:r>
              <a:rPr lang="en-US" dirty="0" err="1"/>
              <a:t>Wincenty</a:t>
            </a:r>
            <a:r>
              <a:rPr lang="en-US" dirty="0"/>
              <a:t> </a:t>
            </a:r>
            <a:r>
              <a:rPr lang="en-US" dirty="0" err="1"/>
              <a:t>Lutosławski</a:t>
            </a:r>
            <a:r>
              <a:rPr lang="en-US" dirty="0"/>
              <a:t> in </a:t>
            </a:r>
            <a:r>
              <a:rPr lang="en-US" dirty="0" err="1"/>
              <a:t>Principes</a:t>
            </a:r>
            <a:r>
              <a:rPr lang="en-US" dirty="0"/>
              <a:t> de </a:t>
            </a:r>
            <a:r>
              <a:rPr lang="en-US" dirty="0" err="1"/>
              <a:t>stylométrie</a:t>
            </a:r>
            <a:r>
              <a:rPr lang="en-US" dirty="0"/>
              <a:t> (1890)</a:t>
            </a:r>
            <a:endParaRPr lang="en-US"/>
          </a:p>
        </p:txBody>
      </p:sp>
      <p:sp>
        <p:nvSpPr>
          <p:cNvPr id="4" name="Rectangle 3"/>
          <p:cNvSpPr/>
          <p:nvPr/>
        </p:nvSpPr>
        <p:spPr>
          <a:xfrm>
            <a:off x="2175253" y="2875003"/>
            <a:ext cx="7440566" cy="1754327"/>
          </a:xfrm>
          <a:prstGeom prst="rect">
            <a:avLst/>
          </a:prstGeom>
        </p:spPr>
        <p:txBody>
          <a:bodyPr wrap="square">
            <a:spAutoFit/>
          </a:bodyPr>
          <a:lstStyle/>
          <a:p>
            <a:pPr>
              <a:spcAft>
                <a:spcPts val="600"/>
              </a:spcAft>
            </a:pPr>
            <a:r>
              <a:rPr lang="en-US" dirty="0"/>
              <a:t>The Donation of Constantine (Latin: </a:t>
            </a:r>
            <a:r>
              <a:rPr lang="en-US" dirty="0" err="1"/>
              <a:t>Donatio</a:t>
            </a:r>
            <a:r>
              <a:rPr lang="en-US" dirty="0"/>
              <a:t> </a:t>
            </a:r>
            <a:r>
              <a:rPr lang="en-US" dirty="0" err="1"/>
              <a:t>Constantini</a:t>
            </a:r>
            <a:r>
              <a:rPr lang="en-US" dirty="0"/>
              <a:t>) is a forged Roman imperial decree by which the 4th century emperor Constantine the Great supposedly transferred authority over Rome and the western part of the Roman Empire to the Pope. Composed probably in the 8th century, it was used, especially in the 13th century, in support of claims of political authority by the papacy.</a:t>
            </a:r>
            <a:endParaRPr lang="en-US"/>
          </a:p>
        </p:txBody>
      </p:sp>
    </p:spTree>
    <p:extLst>
      <p:ext uri="{BB962C8B-B14F-4D97-AF65-F5344CB8AC3E}">
        <p14:creationId xmlns:p14="http://schemas.microsoft.com/office/powerpoint/2010/main" val="316569672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D6549-8914-1F43-B96E-AFB21FD03BEC}"/>
              </a:ext>
            </a:extLst>
          </p:cNvPr>
          <p:cNvSpPr>
            <a:spLocks noGrp="1"/>
          </p:cNvSpPr>
          <p:nvPr>
            <p:ph type="title"/>
          </p:nvPr>
        </p:nvSpPr>
        <p:spPr>
          <a:xfrm>
            <a:off x="8471424" y="1110882"/>
            <a:ext cx="3053039" cy="1060817"/>
          </a:xfrm>
        </p:spPr>
        <p:txBody>
          <a:bodyPr anchor="b">
            <a:normAutofit/>
          </a:bodyPr>
          <a:lstStyle/>
          <a:p>
            <a:endParaRPr lang="en-US" sz="2800"/>
          </a:p>
        </p:txBody>
      </p:sp>
      <p:pic>
        <p:nvPicPr>
          <p:cNvPr id="5" name="Picture 4" descr="A screenshot of a cell phone&#10;&#10;Description automatically generated">
            <a:extLst>
              <a:ext uri="{FF2B5EF4-FFF2-40B4-BE49-F238E27FC236}">
                <a16:creationId xmlns:a16="http://schemas.microsoft.com/office/drawing/2014/main" id="{7CF68951-1D64-9E40-8F19-0904C8352458}"/>
              </a:ext>
            </a:extLst>
          </p:cNvPr>
          <p:cNvPicPr>
            <a:picLocks noChangeAspect="1"/>
          </p:cNvPicPr>
          <p:nvPr/>
        </p:nvPicPr>
        <p:blipFill>
          <a:blip r:embed="rId2"/>
          <a:stretch>
            <a:fillRect/>
          </a:stretch>
        </p:blipFill>
        <p:spPr>
          <a:xfrm>
            <a:off x="634275" y="1496894"/>
            <a:ext cx="6900380" cy="3864212"/>
          </a:xfrm>
          <a:prstGeom prst="rect">
            <a:avLst/>
          </a:prstGeom>
        </p:spPr>
      </p:pic>
      <p:sp>
        <p:nvSpPr>
          <p:cNvPr id="3" name="Content Placeholder 2">
            <a:extLst>
              <a:ext uri="{FF2B5EF4-FFF2-40B4-BE49-F238E27FC236}">
                <a16:creationId xmlns:a16="http://schemas.microsoft.com/office/drawing/2014/main" id="{6CB0EA65-FCF0-034C-BACE-B943449A8B42}"/>
              </a:ext>
            </a:extLst>
          </p:cNvPr>
          <p:cNvSpPr>
            <a:spLocks noGrp="1"/>
          </p:cNvSpPr>
          <p:nvPr>
            <p:ph idx="1"/>
          </p:nvPr>
        </p:nvSpPr>
        <p:spPr>
          <a:xfrm>
            <a:off x="8471423" y="2286000"/>
            <a:ext cx="3053039" cy="3931920"/>
          </a:xfrm>
        </p:spPr>
        <p:txBody>
          <a:bodyPr>
            <a:normAutofit/>
          </a:bodyPr>
          <a:lstStyle/>
          <a:p>
            <a:r>
              <a:rPr lang="en-US" sz="1600" b="1"/>
              <a:t>Textual analysis</a:t>
            </a:r>
            <a:r>
              <a:rPr lang="en-US" sz="1600"/>
              <a:t> is a methodology that involves understanding language, symbols, and/or pictures present in texts to gain information regarding how people make sense of and communicate life and life experiences. Visual, written, or spoken messages provide cues to ways through which communication may be understood.</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7787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References-Case Studies </a:t>
            </a:r>
          </a:p>
        </p:txBody>
      </p:sp>
      <p:graphicFrame>
        <p:nvGraphicFramePr>
          <p:cNvPr id="15" name="Content Placeholder 2">
            <a:extLst>
              <a:ext uri="{FF2B5EF4-FFF2-40B4-BE49-F238E27FC236}">
                <a16:creationId xmlns:a16="http://schemas.microsoft.com/office/drawing/2014/main" id="{987235A2-F867-4B8E-9502-7345E87E796B}"/>
              </a:ext>
            </a:extLst>
          </p:cNvPr>
          <p:cNvGraphicFramePr>
            <a:graphicFrameLocks noGrp="1"/>
          </p:cNvGraphicFramePr>
          <p:nvPr>
            <p:ph idx="1"/>
            <p:extLst>
              <p:ext uri="{D42A27DB-BD31-4B8C-83A1-F6EECF244321}">
                <p14:modId xmlns:p14="http://schemas.microsoft.com/office/powerpoint/2010/main" val="621667212"/>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658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Tools for Stylometry</a:t>
            </a:r>
          </a:p>
        </p:txBody>
      </p:sp>
      <p:graphicFrame>
        <p:nvGraphicFramePr>
          <p:cNvPr id="5" name="Content Placeholder 2">
            <a:extLst>
              <a:ext uri="{FF2B5EF4-FFF2-40B4-BE49-F238E27FC236}">
                <a16:creationId xmlns:a16="http://schemas.microsoft.com/office/drawing/2014/main" id="{105D681C-1ECD-4EE4-A0F5-6C6322AC219F}"/>
              </a:ext>
            </a:extLst>
          </p:cNvPr>
          <p:cNvGraphicFramePr>
            <a:graphicFrameLocks noGrp="1"/>
          </p:cNvGraphicFramePr>
          <p:nvPr>
            <p:ph idx="1"/>
            <p:extLst>
              <p:ext uri="{D42A27DB-BD31-4B8C-83A1-F6EECF244321}">
                <p14:modId xmlns:p14="http://schemas.microsoft.com/office/powerpoint/2010/main" val="356770188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678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52340" y="639704"/>
            <a:ext cx="3299579" cy="5577840"/>
          </a:xfrm>
        </p:spPr>
        <p:txBody>
          <a:bodyPr anchor="ctr">
            <a:normAutofit/>
          </a:bodyPr>
          <a:lstStyle/>
          <a:p>
            <a:r>
              <a:rPr lang="en-US" dirty="0"/>
              <a:t>Stylometric parameters</a:t>
            </a:r>
          </a:p>
        </p:txBody>
      </p:sp>
      <p:sp>
        <p:nvSpPr>
          <p:cNvPr id="11" name="Rectangle 10">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171B5264-8AF4-48F2-9771-B35C1198EAE0}"/>
              </a:ext>
            </a:extLst>
          </p:cNvPr>
          <p:cNvGraphicFramePr>
            <a:graphicFrameLocks noGrp="1"/>
          </p:cNvGraphicFramePr>
          <p:nvPr>
            <p:ph idx="1"/>
            <p:extLst>
              <p:ext uri="{D42A27DB-BD31-4B8C-83A1-F6EECF244321}">
                <p14:modId xmlns:p14="http://schemas.microsoft.com/office/powerpoint/2010/main" val="318266862"/>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383485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71424" y="1110882"/>
            <a:ext cx="3053039" cy="1060817"/>
          </a:xfrm>
        </p:spPr>
        <p:txBody>
          <a:bodyPr anchor="b">
            <a:normAutofit/>
          </a:bodyPr>
          <a:lstStyle/>
          <a:p>
            <a:r>
              <a:rPr lang="en-US" sz="2800"/>
              <a:t>methodologies</a:t>
            </a:r>
          </a:p>
        </p:txBody>
      </p:sp>
      <p:sp>
        <p:nvSpPr>
          <p:cNvPr id="11" name="Oval 10">
            <a:extLst>
              <a:ext uri="{FF2B5EF4-FFF2-40B4-BE49-F238E27FC236}">
                <a16:creationId xmlns:a16="http://schemas.microsoft.com/office/drawing/2014/main" id="{8760C48B-A11E-4F8A-981A-8A53F6F6B220}"/>
              </a:ext>
            </a:extLst>
          </p:cNvPr>
          <p:cNvSpPr/>
          <p:nvPr/>
        </p:nvSpPr>
        <p:spPr>
          <a:xfrm>
            <a:off x="1295545" y="640080"/>
            <a:ext cx="5577840" cy="5577840"/>
          </a:xfrm>
          <a:prstGeom prst="ellipse">
            <a:avLst/>
          </a:prstGeom>
          <a:solidFill>
            <a:prstClr val="ltGray"/>
          </a:solidFill>
        </p:spPr>
      </p:sp>
      <p:sp>
        <p:nvSpPr>
          <p:cNvPr id="16" name="Partial Circle 11">
            <a:extLst>
              <a:ext uri="{FF2B5EF4-FFF2-40B4-BE49-F238E27FC236}">
                <a16:creationId xmlns:a16="http://schemas.microsoft.com/office/drawing/2014/main" id="{8D079DF9-9499-4CDB-BAD4-F3F9E56D2B68}"/>
              </a:ext>
            </a:extLst>
          </p:cNvPr>
          <p:cNvSpPr/>
          <p:nvPr/>
        </p:nvSpPr>
        <p:spPr>
          <a:xfrm>
            <a:off x="1295545" y="640080"/>
            <a:ext cx="5577840" cy="5577840"/>
          </a:xfrm>
          <a:prstGeom prst="pie">
            <a:avLst>
              <a:gd name="adj1" fmla="val 16200000"/>
              <a:gd name="adj2" fmla="val 9720000"/>
            </a:avLst>
          </a:prstGeom>
          <a:solidFill>
            <a:schemeClr val="accent1"/>
          </a:solidFill>
        </p:spPr>
      </p:sp>
      <p:sp>
        <p:nvSpPr>
          <p:cNvPr id="13" name="Oval 12">
            <a:extLst>
              <a:ext uri="{FF2B5EF4-FFF2-40B4-BE49-F238E27FC236}">
                <a16:creationId xmlns:a16="http://schemas.microsoft.com/office/drawing/2014/main" id="{BB3993AA-B06F-425D-9E9D-6E528D1B7BEF}"/>
              </a:ext>
            </a:extLst>
          </p:cNvPr>
          <p:cNvSpPr/>
          <p:nvPr/>
        </p:nvSpPr>
        <p:spPr>
          <a:xfrm>
            <a:off x="1713883" y="1058418"/>
            <a:ext cx="4741164" cy="4741164"/>
          </a:xfrm>
          <a:prstGeom prst="ellipse">
            <a:avLst/>
          </a:prstGeom>
          <a:solidFill>
            <a:prstClr val="white"/>
          </a:solidFill>
        </p:spPr>
      </p:sp>
      <p:pic>
        <p:nvPicPr>
          <p:cNvPr id="17" name="Graphic 6" descr="Brain">
            <a:extLst>
              <a:ext uri="{FF2B5EF4-FFF2-40B4-BE49-F238E27FC236}">
                <a16:creationId xmlns:a16="http://schemas.microsoft.com/office/drawing/2014/main" id="{A24F10E4-E2AD-478A-97C5-D473DE6C0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6891" y="1811426"/>
            <a:ext cx="3235148" cy="3235148"/>
          </a:xfrm>
          <a:prstGeom prst="rect">
            <a:avLst/>
          </a:prstGeom>
          <a:solidFill>
            <a:prstClr val="white"/>
          </a:solidFill>
        </p:spPr>
      </p:pic>
      <p:sp>
        <p:nvSpPr>
          <p:cNvPr id="3" name="Content Placeholder 2"/>
          <p:cNvSpPr>
            <a:spLocks noGrp="1"/>
          </p:cNvSpPr>
          <p:nvPr>
            <p:ph idx="1"/>
          </p:nvPr>
        </p:nvSpPr>
        <p:spPr>
          <a:xfrm>
            <a:off x="8471423" y="2286000"/>
            <a:ext cx="3053039" cy="3931920"/>
          </a:xfrm>
        </p:spPr>
        <p:txBody>
          <a:bodyPr>
            <a:normAutofit/>
          </a:bodyPr>
          <a:lstStyle/>
          <a:p>
            <a:r>
              <a:rPr lang="en-US" sz="2800" dirty="0"/>
              <a:t>Neural Networks (70% of precision)</a:t>
            </a:r>
          </a:p>
          <a:p>
            <a:r>
              <a:rPr lang="en-US" sz="2800" dirty="0"/>
              <a:t>Genetic Algorithms</a:t>
            </a:r>
          </a:p>
          <a:p>
            <a:r>
              <a:rPr lang="en-US" sz="2800" dirty="0"/>
              <a:t>Rare Pairs (based on collocation)</a:t>
            </a:r>
          </a:p>
        </p:txBody>
      </p:sp>
      <p:sp>
        <p:nvSpPr>
          <p:cNvPr id="1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9184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Software for stylometry</a:t>
            </a:r>
          </a:p>
        </p:txBody>
      </p:sp>
      <p:graphicFrame>
        <p:nvGraphicFramePr>
          <p:cNvPr id="5" name="Content Placeholder 2">
            <a:extLst>
              <a:ext uri="{FF2B5EF4-FFF2-40B4-BE49-F238E27FC236}">
                <a16:creationId xmlns:a16="http://schemas.microsoft.com/office/drawing/2014/main" id="{5F7592DC-8232-4A49-99E9-0E831A2DCDA3}"/>
              </a:ext>
            </a:extLst>
          </p:cNvPr>
          <p:cNvGraphicFramePr>
            <a:graphicFrameLocks noGrp="1"/>
          </p:cNvGraphicFramePr>
          <p:nvPr>
            <p:ph idx="1"/>
            <p:extLst>
              <p:ext uri="{D42A27DB-BD31-4B8C-83A1-F6EECF244321}">
                <p14:modId xmlns:p14="http://schemas.microsoft.com/office/powerpoint/2010/main" val="1049310682"/>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87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Edgar Allan Poe</a:t>
            </a:r>
          </a:p>
        </p:txBody>
      </p:sp>
      <p:pic>
        <p:nvPicPr>
          <p:cNvPr id="4" name="Content Placeholder 3" descr="A close up of text on a white background&#10;&#10;Description automatically generated"/>
          <p:cNvPicPr>
            <a:picLocks noGrp="1"/>
          </p:cNvPicPr>
          <p:nvPr>
            <p:ph idx="1"/>
          </p:nvPr>
        </p:nvPicPr>
        <p:blipFill>
          <a:blip r:embed="rId2" cstate="print">
            <a:extLst>
              <a:ext uri="{28A0092B-C50C-407E-A947-70E740481C1C}">
                <a14:useLocalDpi xmlns:a14="http://schemas.microsoft.com/office/drawing/2010/main" val="0"/>
              </a:ext>
            </a:extLst>
          </a:blip>
          <a:srcRect l="-29430" r="-29430"/>
          <a:stretch>
            <a:fillRect/>
          </a:stretch>
        </p:blipFill>
        <p:spPr>
          <a:xfrm>
            <a:off x="643466" y="829207"/>
            <a:ext cx="5714472" cy="3225224"/>
          </a:xfrm>
          <a:prstGeom prst="rect">
            <a:avLst/>
          </a:prstGeom>
        </p:spPr>
      </p:pic>
      <p:pic>
        <p:nvPicPr>
          <p:cNvPr id="5" name="Picture 4" descr="A screenshot of a cell phone&#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7008946" y="643467"/>
            <a:ext cx="3948372" cy="3543662"/>
          </a:xfrm>
          <a:prstGeom prst="rect">
            <a:avLst/>
          </a:prstGeom>
        </p:spPr>
      </p:pic>
      <p:sp>
        <p:nvSpPr>
          <p:cNvPr id="16"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8"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742220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sz="6000" dirty="0" err="1"/>
              <a:t>Stylo</a:t>
            </a:r>
            <a:endParaRPr lang="en-US" sz="6000" dirty="0"/>
          </a:p>
        </p:txBody>
      </p:sp>
      <p:sp>
        <p:nvSpPr>
          <p:cNvPr id="3" name="Content Placeholder 2"/>
          <p:cNvSpPr>
            <a:spLocks noGrp="1"/>
          </p:cNvSpPr>
          <p:nvPr>
            <p:ph idx="1"/>
          </p:nvPr>
        </p:nvSpPr>
        <p:spPr>
          <a:xfrm>
            <a:off x="6100123" y="1327356"/>
            <a:ext cx="4872677" cy="4482564"/>
          </a:xfrm>
        </p:spPr>
        <p:txBody>
          <a:bodyPr>
            <a:normAutofit/>
          </a:bodyPr>
          <a:lstStyle/>
          <a:p>
            <a:pPr marL="0" indent="0">
              <a:buNone/>
            </a:pPr>
            <a:r>
              <a:rPr lang="en-US" sz="1400" b="1" u="sng">
                <a:effectLst/>
              </a:rPr>
              <a:t>Instructions: How to set up R and stylo</a:t>
            </a:r>
            <a:endParaRPr lang="en-US" sz="1400">
              <a:effectLst/>
            </a:endParaRPr>
          </a:p>
          <a:p>
            <a:r>
              <a:rPr lang="en-US" sz="1400">
                <a:effectLst/>
              </a:rPr>
              <a:t>R is a programming environment for computations, analysis, and statistics of data. It provides functions to parse data, store them as variables or arrays, and perform calculations. </a:t>
            </a:r>
          </a:p>
          <a:p>
            <a:r>
              <a:rPr lang="en-US" sz="1400">
                <a:effectLst/>
              </a:rPr>
              <a:t> Download R for your operating system</a:t>
            </a:r>
          </a:p>
          <a:p>
            <a:r>
              <a:rPr lang="en-US" sz="1400">
                <a:effectLst/>
                <a:hlinkClick r:id="rId2"/>
              </a:rPr>
              <a:t>https://cran.cnr.berkeley.edu/</a:t>
            </a:r>
            <a:endParaRPr lang="en-US" sz="1400">
              <a:effectLst/>
            </a:endParaRPr>
          </a:p>
          <a:p>
            <a:r>
              <a:rPr lang="en-US" sz="1400">
                <a:effectLst/>
              </a:rPr>
              <a:t>If you use Mac, you need also the following</a:t>
            </a:r>
          </a:p>
          <a:p>
            <a:r>
              <a:rPr lang="en-US" sz="1400">
                <a:effectLst/>
                <a:hlinkClick r:id="rId3"/>
              </a:rPr>
              <a:t>http://www.xquartz.org/</a:t>
            </a:r>
            <a:endParaRPr lang="en-US" sz="1400">
              <a:effectLst/>
            </a:endParaRPr>
          </a:p>
          <a:p>
            <a:r>
              <a:rPr lang="en-US" sz="1400">
                <a:effectLst/>
              </a:rPr>
              <a:t>Open R and type</a:t>
            </a:r>
          </a:p>
          <a:p>
            <a:r>
              <a:rPr lang="en-US" sz="1400">
                <a:effectLst/>
              </a:rPr>
              <a:t>install.packages("stylo”)</a:t>
            </a:r>
          </a:p>
          <a:p>
            <a:r>
              <a:rPr lang="en-US" sz="1400">
                <a:effectLst/>
              </a:rPr>
              <a:t>Activate the package (whenever you start a fresh R session):</a:t>
            </a:r>
            <a:br>
              <a:rPr lang="en-US" sz="1400">
                <a:effectLst/>
              </a:rPr>
            </a:br>
            <a:endParaRPr lang="en-US" sz="1400"/>
          </a:p>
        </p:txBody>
      </p:sp>
      <p:sp>
        <p:nvSpPr>
          <p:cNvPr id="19" name="Rectangle 18">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70054212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sz="6000" dirty="0" err="1"/>
              <a:t>Stylo</a:t>
            </a:r>
            <a:endParaRPr lang="en-US" sz="6000" dirty="0"/>
          </a:p>
        </p:txBody>
      </p:sp>
      <p:sp>
        <p:nvSpPr>
          <p:cNvPr id="3" name="Content Placeholder 2"/>
          <p:cNvSpPr>
            <a:spLocks noGrp="1"/>
          </p:cNvSpPr>
          <p:nvPr>
            <p:ph idx="1"/>
          </p:nvPr>
        </p:nvSpPr>
        <p:spPr>
          <a:xfrm>
            <a:off x="6100123" y="1327356"/>
            <a:ext cx="4872677" cy="4482564"/>
          </a:xfrm>
        </p:spPr>
        <p:txBody>
          <a:bodyPr>
            <a:normAutofit/>
          </a:bodyPr>
          <a:lstStyle/>
          <a:p>
            <a:r>
              <a:rPr lang="en-US">
                <a:effectLst/>
              </a:rPr>
              <a:t>library(stylo)</a:t>
            </a:r>
          </a:p>
          <a:p>
            <a:r>
              <a:rPr lang="en-US">
                <a:effectLst/>
              </a:rPr>
              <a:t>A manual to stylometry using "stylo" is available </a:t>
            </a:r>
            <a:r>
              <a:rPr lang="en-US">
                <a:effectLst/>
                <a:hlinkClick r:id="rId2"/>
              </a:rPr>
              <a:t>here</a:t>
            </a:r>
            <a:r>
              <a:rPr lang="en-US">
                <a:effectLst/>
              </a:rPr>
              <a:t>.</a:t>
            </a:r>
          </a:p>
          <a:p>
            <a:r>
              <a:rPr lang="en-US">
                <a:effectLst/>
              </a:rPr>
              <a:t>Setting working Directory</a:t>
            </a:r>
          </a:p>
          <a:p>
            <a:r>
              <a:rPr lang="en-US">
                <a:effectLst/>
              </a:rPr>
              <a:t>1) through the menu</a:t>
            </a:r>
          </a:p>
          <a:p>
            <a:r>
              <a:rPr lang="en-US">
                <a:effectLst/>
              </a:rPr>
              <a:t>In </a:t>
            </a:r>
            <a:r>
              <a:rPr lang="en-US" i="1">
                <a:effectLst/>
              </a:rPr>
              <a:t>Windows</a:t>
            </a:r>
            <a:r>
              <a:rPr lang="en-US">
                <a:effectLst/>
              </a:rPr>
              <a:t>: go to the </a:t>
            </a:r>
            <a:r>
              <a:rPr lang="en-US" i="1">
                <a:effectLst/>
              </a:rPr>
              <a:t>File</a:t>
            </a:r>
            <a:r>
              <a:rPr lang="en-US">
                <a:effectLst/>
              </a:rPr>
              <a:t> menu, select </a:t>
            </a:r>
            <a:r>
              <a:rPr lang="en-US" i="1">
                <a:effectLst/>
              </a:rPr>
              <a:t>Change Working Directory</a:t>
            </a:r>
            <a:r>
              <a:rPr lang="en-US">
                <a:effectLst/>
              </a:rPr>
              <a:t>, and select the appropriate folder/directory</a:t>
            </a:r>
          </a:p>
          <a:p>
            <a:r>
              <a:rPr lang="en-US">
                <a:effectLst/>
              </a:rPr>
              <a:t>In </a:t>
            </a:r>
            <a:r>
              <a:rPr lang="en-US" i="1">
                <a:effectLst/>
              </a:rPr>
              <a:t>Macs</a:t>
            </a:r>
            <a:r>
              <a:rPr lang="en-US">
                <a:effectLst/>
              </a:rPr>
              <a:t>: go to the </a:t>
            </a:r>
            <a:r>
              <a:rPr lang="en-US" i="1">
                <a:effectLst/>
              </a:rPr>
              <a:t>Misc</a:t>
            </a:r>
            <a:r>
              <a:rPr lang="en-US">
                <a:effectLst/>
              </a:rPr>
              <a:t> menu, select </a:t>
            </a:r>
            <a:r>
              <a:rPr lang="en-US" i="1">
                <a:effectLst/>
              </a:rPr>
              <a:t>Change Working Directory</a:t>
            </a:r>
            <a:r>
              <a:rPr lang="en-US">
                <a:effectLst/>
              </a:rPr>
              <a:t>, and select the appropriate folder/directory</a:t>
            </a:r>
          </a:p>
          <a:p>
            <a:pPr marL="0" indent="0">
              <a:buNone/>
            </a:pPr>
            <a:endParaRPr lang="en-US">
              <a:effectLst/>
            </a:endParaRPr>
          </a:p>
          <a:p>
            <a:endParaRPr lang="en-US"/>
          </a:p>
        </p:txBody>
      </p:sp>
      <p:sp>
        <p:nvSpPr>
          <p:cNvPr id="19" name="Rectangle 18">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893895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sz="6000" dirty="0" err="1"/>
              <a:t>Stylo</a:t>
            </a:r>
            <a:endParaRPr lang="en-US" sz="6000" dirty="0"/>
          </a:p>
        </p:txBody>
      </p:sp>
      <p:sp>
        <p:nvSpPr>
          <p:cNvPr id="3" name="Content Placeholder 2"/>
          <p:cNvSpPr>
            <a:spLocks noGrp="1"/>
          </p:cNvSpPr>
          <p:nvPr>
            <p:ph idx="1"/>
          </p:nvPr>
        </p:nvSpPr>
        <p:spPr>
          <a:xfrm>
            <a:off x="6100123" y="1327356"/>
            <a:ext cx="4872677" cy="4482564"/>
          </a:xfrm>
        </p:spPr>
        <p:txBody>
          <a:bodyPr>
            <a:normAutofit/>
          </a:bodyPr>
          <a:lstStyle/>
          <a:p>
            <a:r>
              <a:rPr lang="en-US" dirty="0">
                <a:effectLst/>
              </a:rPr>
              <a:t>Inside your Working Directory create a folder “corpus”</a:t>
            </a:r>
          </a:p>
          <a:p>
            <a:r>
              <a:rPr lang="en-US" dirty="0">
                <a:effectLst/>
              </a:rPr>
              <a:t>In the “corpus” folder create at least 2 text files with the documents you want to analyze.</a:t>
            </a:r>
          </a:p>
          <a:p>
            <a:r>
              <a:rPr lang="en-US" dirty="0">
                <a:effectLst/>
              </a:rPr>
              <a:t>In Windows, open Notepad</a:t>
            </a:r>
          </a:p>
          <a:p>
            <a:r>
              <a:rPr lang="en-US" dirty="0">
                <a:effectLst/>
              </a:rPr>
              <a:t>In Mac, open text edit</a:t>
            </a:r>
          </a:p>
          <a:p>
            <a:r>
              <a:rPr lang="en-US" dirty="0">
                <a:effectLst/>
              </a:rPr>
              <a:t>Go to text edit preferences and make sure “plain text” is selected under new document tab.</a:t>
            </a:r>
          </a:p>
          <a:p>
            <a:r>
              <a:rPr lang="en-US" dirty="0">
                <a:effectLst/>
              </a:rPr>
              <a:t>Create a new document and paste some content.</a:t>
            </a:r>
          </a:p>
          <a:p>
            <a:endParaRPr lang="en-US" dirty="0"/>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4948927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 language is not just words. It's a culture, a tradition, a unification of a community, a whole history that creates what a community is. It's all embodied in a language. </a:t>
            </a:r>
            <a:br>
              <a:rPr lang="en-US" sz="2000" dirty="0"/>
            </a:br>
            <a:endParaRPr lang="en-US" sz="2000" dirty="0"/>
          </a:p>
        </p:txBody>
      </p:sp>
      <p:sp>
        <p:nvSpPr>
          <p:cNvPr id="3" name="Text Placeholder 2"/>
          <p:cNvSpPr>
            <a:spLocks noGrp="1"/>
          </p:cNvSpPr>
          <p:nvPr>
            <p:ph type="body" idx="1"/>
          </p:nvPr>
        </p:nvSpPr>
        <p:spPr/>
        <p:txBody>
          <a:bodyPr/>
          <a:lstStyle/>
          <a:p>
            <a:r>
              <a:rPr lang="en-US" b="1" i="1" dirty="0">
                <a:effectLst/>
              </a:rPr>
              <a:t>Noam Chomsky</a:t>
            </a:r>
            <a:r>
              <a:rPr lang="en-US" dirty="0">
                <a:effectLst/>
              </a:rPr>
              <a:t> </a:t>
            </a:r>
            <a:endParaRPr lang="en-US" dirty="0"/>
          </a:p>
        </p:txBody>
      </p:sp>
    </p:spTree>
    <p:extLst>
      <p:ext uri="{BB962C8B-B14F-4D97-AF65-F5344CB8AC3E}">
        <p14:creationId xmlns:p14="http://schemas.microsoft.com/office/powerpoint/2010/main" val="248507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1A812-7651-BE4E-866C-E322016EEEFB}"/>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a:t>Society and textual analysis</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a:extLst>
              <a:ext uri="{FF2B5EF4-FFF2-40B4-BE49-F238E27FC236}">
                <a16:creationId xmlns:a16="http://schemas.microsoft.com/office/drawing/2014/main" id="{4E8D7D00-13A1-B34E-B899-B231C090141B}"/>
              </a:ext>
            </a:extLst>
          </p:cNvPr>
          <p:cNvPicPr>
            <a:picLocks noGrp="1" noChangeAspect="1"/>
          </p:cNvPicPr>
          <p:nvPr>
            <p:ph idx="1"/>
          </p:nvPr>
        </p:nvPicPr>
        <p:blipFill>
          <a:blip r:embed="rId2"/>
          <a:stretch>
            <a:fillRect/>
          </a:stretch>
        </p:blipFill>
        <p:spPr>
          <a:xfrm>
            <a:off x="1379023" y="2113790"/>
            <a:ext cx="5659222" cy="2829611"/>
          </a:xfrm>
          <a:prstGeom prst="rect">
            <a:avLst/>
          </a:prstGeom>
        </p:spPr>
      </p:pic>
    </p:spTree>
    <p:extLst>
      <p:ext uri="{BB962C8B-B14F-4D97-AF65-F5344CB8AC3E}">
        <p14:creationId xmlns:p14="http://schemas.microsoft.com/office/powerpoint/2010/main" val="1285994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34275" y="1333010"/>
            <a:ext cx="6900380" cy="4191980"/>
          </a:xfrm>
          <a:prstGeom prst="rect">
            <a:avLst/>
          </a:prstGeom>
          <a:noFill/>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8569666" y="1314922"/>
            <a:ext cx="3176246" cy="3000139"/>
          </a:xfrm>
        </p:spPr>
        <p:txBody>
          <a:bodyPr vert="horz" lIns="91440" tIns="45720" rIns="91440" bIns="45720" rtlCol="0" anchor="b">
            <a:normAutofit/>
          </a:bodyPr>
          <a:lstStyle/>
          <a:p>
            <a:r>
              <a:rPr lang="en-US" sz="3000" cap="all"/>
              <a:t>Kulturgrenzen vs . Landesgrenzen</a:t>
            </a:r>
          </a:p>
        </p:txBody>
      </p:sp>
    </p:spTree>
    <p:extLst>
      <p:ext uri="{BB962C8B-B14F-4D97-AF65-F5344CB8AC3E}">
        <p14:creationId xmlns:p14="http://schemas.microsoft.com/office/powerpoint/2010/main" val="192485772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Customized metrics</a:t>
            </a:r>
          </a:p>
        </p:txBody>
      </p:sp>
      <p:pic>
        <p:nvPicPr>
          <p:cNvPr id="4" name="Content Placeholder 3" descr="Screen Shot 2019-04-24 at 12.41.34 PM.png"/>
          <p:cNvPicPr>
            <a:picLocks noGrp="1" noChangeAspect="1"/>
          </p:cNvPicPr>
          <p:nvPr>
            <p:ph idx="1"/>
          </p:nvPr>
        </p:nvPicPr>
        <p:blipFill>
          <a:blip r:embed="rId2">
            <a:extLst>
              <a:ext uri="{28A0092B-C50C-407E-A947-70E740481C1C}">
                <a14:useLocalDpi xmlns:a14="http://schemas.microsoft.com/office/drawing/2010/main" val="0"/>
              </a:ext>
            </a:extLst>
          </a:blip>
          <a:srcRect t="6828" b="6828"/>
          <a:stretch>
            <a:fillRect/>
          </a:stretch>
        </p:blipFill>
        <p:spPr/>
      </p:pic>
      <p:sp>
        <p:nvSpPr>
          <p:cNvPr id="5" name="TextBox 4"/>
          <p:cNvSpPr txBox="1"/>
          <p:nvPr/>
        </p:nvSpPr>
        <p:spPr>
          <a:xfrm>
            <a:off x="3971219" y="6442915"/>
            <a:ext cx="4021376" cy="369332"/>
          </a:xfrm>
          <a:prstGeom prst="rect">
            <a:avLst/>
          </a:prstGeom>
          <a:noFill/>
        </p:spPr>
        <p:txBody>
          <a:bodyPr wrap="square" rtlCol="0">
            <a:spAutoFit/>
          </a:bodyPr>
          <a:lstStyle/>
          <a:p>
            <a:pPr algn="ctr"/>
            <a:r>
              <a:rPr lang="en-US" dirty="0">
                <a:hlinkClick r:id="rId3"/>
              </a:rPr>
              <a:t>www.metreex.org</a:t>
            </a:r>
            <a:endParaRPr lang="en-US" dirty="0"/>
          </a:p>
        </p:txBody>
      </p:sp>
    </p:spTree>
    <p:extLst>
      <p:ext uri="{BB962C8B-B14F-4D97-AF65-F5344CB8AC3E}">
        <p14:creationId xmlns:p14="http://schemas.microsoft.com/office/powerpoint/2010/main" val="364069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www.perseids.org</a:t>
            </a:r>
            <a:endParaRPr lang="en-US" dirty="0"/>
          </a:p>
        </p:txBody>
      </p:sp>
      <p:pic>
        <p:nvPicPr>
          <p:cNvPr id="4" name="Content Placeholder 3" descr="Figure2.png"/>
          <p:cNvPicPr>
            <a:picLocks noGrp="1"/>
          </p:cNvPicPr>
          <p:nvPr>
            <p:ph idx="1"/>
          </p:nvPr>
        </p:nvPicPr>
        <p:blipFill>
          <a:blip r:embed="rId2"/>
          <a:srcRect l="-47522" r="-47522"/>
          <a:stretch>
            <a:fillRect/>
          </a:stretch>
        </p:blipFill>
        <p:spPr>
          <a:xfrm>
            <a:off x="-417930" y="2140112"/>
            <a:ext cx="8129954" cy="4657750"/>
          </a:xfrm>
          <a:prstGeom prst="rect">
            <a:avLst/>
          </a:prstGeom>
        </p:spPr>
      </p:pic>
      <p:pic>
        <p:nvPicPr>
          <p:cNvPr id="5" name="Picture 4" descr="Figure3.png"/>
          <p:cNvPicPr/>
          <p:nvPr/>
        </p:nvPicPr>
        <p:blipFill>
          <a:blip r:embed="rId3"/>
          <a:stretch>
            <a:fillRect/>
          </a:stretch>
        </p:blipFill>
        <p:spPr>
          <a:xfrm>
            <a:off x="5883927" y="2729930"/>
            <a:ext cx="4784073" cy="4128070"/>
          </a:xfrm>
          <a:prstGeom prst="rect">
            <a:avLst/>
          </a:prstGeom>
        </p:spPr>
      </p:pic>
    </p:spTree>
    <p:extLst>
      <p:ext uri="{BB962C8B-B14F-4D97-AF65-F5344CB8AC3E}">
        <p14:creationId xmlns:p14="http://schemas.microsoft.com/office/powerpoint/2010/main" val="4284643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synopsis</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6176720" y="791570"/>
            <a:ext cx="4892308" cy="5262390"/>
          </a:xfrm>
        </p:spPr>
        <p:txBody>
          <a:bodyPr anchor="ctr">
            <a:normAutofit/>
          </a:bodyPr>
          <a:lstStyle/>
          <a:p>
            <a:r>
              <a:rPr lang="en-US" sz="1800" dirty="0"/>
              <a:t>1. Definitions of Hellenism and Atticism</a:t>
            </a:r>
          </a:p>
          <a:p>
            <a:pPr marL="0" indent="0">
              <a:buNone/>
            </a:pPr>
            <a:endParaRPr lang="en-US" sz="1800" dirty="0"/>
          </a:p>
          <a:p>
            <a:r>
              <a:rPr lang="en-US" sz="1800" dirty="0"/>
              <a:t>2. Computational analysis and quantification of Atticism</a:t>
            </a:r>
          </a:p>
          <a:p>
            <a:pPr marL="0" indent="0">
              <a:buNone/>
            </a:pPr>
            <a:endParaRPr lang="en-US" sz="1800" dirty="0"/>
          </a:p>
          <a:p>
            <a:r>
              <a:rPr lang="en-US" sz="1800" dirty="0"/>
              <a:t>3. Philological readings of the numeric results and socio-cultural interpretations</a:t>
            </a:r>
          </a:p>
        </p:txBody>
      </p:sp>
    </p:spTree>
    <p:extLst>
      <p:ext uri="{BB962C8B-B14F-4D97-AF65-F5344CB8AC3E}">
        <p14:creationId xmlns:p14="http://schemas.microsoft.com/office/powerpoint/2010/main" val="509778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a:t>Greek &amp; Attic: language(s) or culture(s)</a:t>
            </a:r>
          </a:p>
        </p:txBody>
      </p:sp>
      <p:sp>
        <p:nvSpPr>
          <p:cNvPr id="3" name="Content Placeholder 2"/>
          <p:cNvSpPr>
            <a:spLocks noGrp="1"/>
          </p:cNvSpPr>
          <p:nvPr>
            <p:ph idx="1"/>
          </p:nvPr>
        </p:nvSpPr>
        <p:spPr>
          <a:xfrm>
            <a:off x="6100123" y="1327356"/>
            <a:ext cx="4872677" cy="4482564"/>
          </a:xfrm>
        </p:spPr>
        <p:txBody>
          <a:bodyPr>
            <a:normAutofit/>
          </a:bodyPr>
          <a:lstStyle/>
          <a:p>
            <a:r>
              <a:rPr lang="en-US" dirty="0">
                <a:effectLst/>
              </a:rPr>
              <a:t>Speech is then constructed of these; for the beginning of the word is </a:t>
            </a:r>
            <a:r>
              <a:rPr lang="en-US" b="1" dirty="0">
                <a:effectLst/>
              </a:rPr>
              <a:t>speaking proper Greek</a:t>
            </a:r>
            <a:r>
              <a:rPr lang="en-US" i="1" dirty="0">
                <a:effectLst/>
              </a:rPr>
              <a:t>. </a:t>
            </a:r>
            <a:r>
              <a:rPr lang="en-US" dirty="0">
                <a:effectLst/>
              </a:rPr>
              <a:t>(</a:t>
            </a:r>
            <a:r>
              <a:rPr lang="en-US" dirty="0" err="1">
                <a:effectLst/>
              </a:rPr>
              <a:t>Arist</a:t>
            </a:r>
            <a:r>
              <a:rPr lang="en-US" dirty="0">
                <a:effectLst/>
              </a:rPr>
              <a:t>. </a:t>
            </a:r>
            <a:r>
              <a:rPr lang="en-US" i="1" dirty="0">
                <a:effectLst/>
              </a:rPr>
              <a:t>Rhet</a:t>
            </a:r>
            <a:r>
              <a:rPr lang="en-US" dirty="0">
                <a:effectLst/>
              </a:rPr>
              <a:t>. 1407a.19-1407a.20) </a:t>
            </a:r>
          </a:p>
          <a:p>
            <a:r>
              <a:rPr lang="en-US" dirty="0">
                <a:effectLst/>
              </a:rPr>
              <a:t>There is one Hellas, but many cities: </a:t>
            </a:r>
            <a:r>
              <a:rPr lang="en-US" b="1" dirty="0">
                <a:effectLst/>
              </a:rPr>
              <a:t>you speak Attic</a:t>
            </a:r>
            <a:r>
              <a:rPr lang="en-US" dirty="0">
                <a:effectLst/>
              </a:rPr>
              <a:t>, whenever you utter a phrase, some of you there, but we </a:t>
            </a:r>
            <a:r>
              <a:rPr lang="en-US" b="1" dirty="0">
                <a:effectLst/>
              </a:rPr>
              <a:t>Hellenes speak Hellenic</a:t>
            </a:r>
            <a:r>
              <a:rPr lang="en-US" dirty="0">
                <a:effectLst/>
              </a:rPr>
              <a:t>. Why do you, occupying yourself with syllables. and letters, drag your lively wit into unpleasantness? (</a:t>
            </a:r>
            <a:r>
              <a:rPr lang="en-US" dirty="0" err="1">
                <a:effectLst/>
              </a:rPr>
              <a:t>Posidippus</a:t>
            </a:r>
            <a:r>
              <a:rPr lang="en-US" dirty="0">
                <a:effectLst/>
              </a:rPr>
              <a:t> </a:t>
            </a:r>
            <a:r>
              <a:rPr lang="en-US" dirty="0" err="1">
                <a:effectLst/>
              </a:rPr>
              <a:t>fr.</a:t>
            </a:r>
            <a:r>
              <a:rPr lang="en-US" dirty="0">
                <a:effectLst/>
              </a:rPr>
              <a:t> 28)</a:t>
            </a:r>
          </a:p>
          <a:p>
            <a:endParaRPr lang="en-US" dirty="0">
              <a:effectLst/>
            </a:endParaRPr>
          </a:p>
          <a:p>
            <a:endParaRPr lang="en-US" dirty="0"/>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2780638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Greek &amp; attic: language(s) or culture(s)</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6176720" y="791570"/>
            <a:ext cx="4892308" cy="5262390"/>
          </a:xfrm>
        </p:spPr>
        <p:txBody>
          <a:bodyPr anchor="ctr">
            <a:normAutofit/>
          </a:bodyPr>
          <a:lstStyle/>
          <a:p>
            <a:r>
              <a:rPr lang="en-US" sz="1800">
                <a:effectLst/>
              </a:rPr>
              <a:t>Attic writers [write] deiknusi [“they demonstrate”] with a contraction; Hellenes deiknuesin.  And the </a:t>
            </a:r>
            <a:r>
              <a:rPr lang="en-US" sz="1800" b="1">
                <a:effectLst/>
              </a:rPr>
              <a:t>secondary Attic writers </a:t>
            </a:r>
            <a:r>
              <a:rPr lang="en-US" sz="1800">
                <a:effectLst/>
              </a:rPr>
              <a:t>[write] deinuasi. (Moeris 194.29)</a:t>
            </a:r>
          </a:p>
          <a:p>
            <a:r>
              <a:rPr lang="en-US" sz="1800" b="1">
                <a:effectLst/>
              </a:rPr>
              <a:t>Attic speakers </a:t>
            </a:r>
            <a:r>
              <a:rPr lang="en-US" sz="1800">
                <a:effectLst/>
              </a:rPr>
              <a:t>[write] zeugnusin [“they join”] in the plural with a contraction; </a:t>
            </a:r>
            <a:r>
              <a:rPr lang="en-US" sz="1800" b="1">
                <a:effectLst/>
              </a:rPr>
              <a:t>Hellenes</a:t>
            </a:r>
            <a:r>
              <a:rPr lang="en-US" sz="1800">
                <a:effectLst/>
              </a:rPr>
              <a:t> [write] zeugnuesin.  And it is zeugnuasin in </a:t>
            </a:r>
            <a:r>
              <a:rPr lang="en-US" sz="1800" b="1">
                <a:effectLst/>
              </a:rPr>
              <a:t>secondary Attic</a:t>
            </a:r>
            <a:r>
              <a:rPr lang="en-US" sz="1800">
                <a:effectLst/>
              </a:rPr>
              <a:t>. (Moeris 197.28)</a:t>
            </a:r>
          </a:p>
          <a:p>
            <a:r>
              <a:rPr lang="en-US" sz="1800">
                <a:effectLst/>
              </a:rPr>
              <a:t>pluneis [“clothes-cleaners”] in </a:t>
            </a:r>
            <a:r>
              <a:rPr lang="en-US" sz="1800" b="1">
                <a:effectLst/>
              </a:rPr>
              <a:t>primary Attic</a:t>
            </a:r>
            <a:r>
              <a:rPr lang="en-US" sz="1800">
                <a:effectLst/>
              </a:rPr>
              <a:t>, knapheis in </a:t>
            </a:r>
            <a:r>
              <a:rPr lang="en-US" sz="1800" b="1">
                <a:effectLst/>
              </a:rPr>
              <a:t>secondary Attic</a:t>
            </a:r>
            <a:r>
              <a:rPr lang="en-US" sz="1800">
                <a:effectLst/>
              </a:rPr>
              <a:t>. (Moeris 208.15)</a:t>
            </a:r>
          </a:p>
          <a:p>
            <a:endParaRPr lang="en-US" sz="1800"/>
          </a:p>
        </p:txBody>
      </p:sp>
    </p:spTree>
    <p:extLst>
      <p:ext uri="{BB962C8B-B14F-4D97-AF65-F5344CB8AC3E}">
        <p14:creationId xmlns:p14="http://schemas.microsoft.com/office/powerpoint/2010/main" val="190949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Greek &amp; latin: languages or cultures</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6176720" y="791570"/>
            <a:ext cx="4892308" cy="5262390"/>
          </a:xfrm>
        </p:spPr>
        <p:txBody>
          <a:bodyPr anchor="ctr">
            <a:normAutofit/>
          </a:bodyPr>
          <a:lstStyle/>
          <a:p>
            <a:r>
              <a:rPr lang="en-US" sz="1800">
                <a:effectLst/>
              </a:rPr>
              <a:t>kakodaimonein [“to be unhappy”]: this is how </a:t>
            </a:r>
            <a:r>
              <a:rPr lang="en-US" sz="1800" b="1">
                <a:effectLst/>
              </a:rPr>
              <a:t>fake Atticizers </a:t>
            </a:r>
            <a:r>
              <a:rPr lang="en-US" sz="1800">
                <a:effectLst/>
              </a:rPr>
              <a:t>speakers use the word, for </a:t>
            </a:r>
            <a:r>
              <a:rPr lang="en-US" sz="1800" b="1">
                <a:effectLst/>
              </a:rPr>
              <a:t>Athenians</a:t>
            </a:r>
            <a:r>
              <a:rPr lang="en-US" sz="1800">
                <a:effectLst/>
              </a:rPr>
              <a:t> says kakodaimonan, on account of the alpha. (Phrynichus 54)</a:t>
            </a:r>
            <a:endParaRPr lang="en-US" sz="1800"/>
          </a:p>
        </p:txBody>
      </p:sp>
    </p:spTree>
    <p:extLst>
      <p:ext uri="{BB962C8B-B14F-4D97-AF65-F5344CB8AC3E}">
        <p14:creationId xmlns:p14="http://schemas.microsoft.com/office/powerpoint/2010/main" val="724515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dirty="0"/>
              <a:t>Dionysius Halicarnassus</a:t>
            </a:r>
          </a:p>
        </p:txBody>
      </p:sp>
      <p:sp>
        <p:nvSpPr>
          <p:cNvPr id="3" name="Content Placeholder 2"/>
          <p:cNvSpPr>
            <a:spLocks noGrp="1"/>
          </p:cNvSpPr>
          <p:nvPr>
            <p:ph idx="1"/>
          </p:nvPr>
        </p:nvSpPr>
        <p:spPr>
          <a:xfrm>
            <a:off x="6100123" y="1327356"/>
            <a:ext cx="4872677" cy="4482564"/>
          </a:xfrm>
        </p:spPr>
        <p:txBody>
          <a:bodyPr>
            <a:normAutofit/>
          </a:bodyPr>
          <a:lstStyle/>
          <a:p>
            <a:r>
              <a:rPr lang="en-US" sz="1700" b="1">
                <a:effectLst/>
              </a:rPr>
              <a:t>We ought to acknowledge a great debt of gratitude to the age in which we live, my most accomplished </a:t>
            </a:r>
            <a:r>
              <a:rPr lang="en-US" sz="1700" b="1" err="1">
                <a:effectLst/>
              </a:rPr>
              <a:t>Ammaeus</a:t>
            </a:r>
            <a:r>
              <a:rPr lang="en-US" sz="1700" b="1">
                <a:effectLst/>
              </a:rPr>
              <a:t>, for an improvement in certain fields of serious study, and especially for the considerable revival in the practice of civil oratory. </a:t>
            </a:r>
            <a:r>
              <a:rPr lang="en-US" sz="1700">
                <a:effectLst/>
              </a:rPr>
              <a:t>In the epoch preceding our own, the old philosophic Rhetoric was so grossly abused and maltreated that it fell into a decline. From the death of Alexander of Macedon it began to lose its spirit and gradually wither away, and in our generation had reached a state of almost total extinction… </a:t>
            </a:r>
            <a:r>
              <a:rPr lang="en-US" sz="1700" b="1">
                <a:effectLst/>
              </a:rPr>
              <a:t>I think that the cause and origin of this great revolution has been the conquest of the world by Rome, who has thus made every city focus its entire attention upon her.</a:t>
            </a:r>
            <a:r>
              <a:rPr lang="en-US" sz="1700">
                <a:effectLst/>
              </a:rPr>
              <a:t> (Dion. Hal. </a:t>
            </a:r>
            <a:r>
              <a:rPr lang="en-US" sz="1700" i="1" err="1">
                <a:effectLst/>
              </a:rPr>
              <a:t>Orat.Vett</a:t>
            </a:r>
            <a:r>
              <a:rPr lang="en-US" sz="1700">
                <a:effectLst/>
              </a:rPr>
              <a:t>. 1-3. Trans. Usher) </a:t>
            </a:r>
          </a:p>
          <a:p>
            <a:endParaRPr lang="en-US" sz="1700">
              <a:latin typeface="Times New Roman"/>
              <a:cs typeface="Times New Roman"/>
            </a:endParaRPr>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7291607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Federalist papers</a:t>
            </a:r>
          </a:p>
        </p:txBody>
      </p:sp>
      <p:pic>
        <p:nvPicPr>
          <p:cNvPr id="5" name="Content Placeholder 4" descr="Screen Shot 2018-07-09 at 3.52.35 PM.png"/>
          <p:cNvPicPr>
            <a:picLocks noGrp="1" noChangeAspect="1"/>
          </p:cNvPicPr>
          <p:nvPr>
            <p:ph idx="1"/>
          </p:nvPr>
        </p:nvPicPr>
        <p:blipFill>
          <a:blip r:embed="rId2">
            <a:extLst>
              <a:ext uri="{28A0092B-C50C-407E-A947-70E740481C1C}">
                <a14:useLocalDpi xmlns:a14="http://schemas.microsoft.com/office/drawing/2010/main" val="0"/>
              </a:ext>
            </a:extLst>
          </a:blip>
          <a:srcRect t="3958" b="3958"/>
          <a:stretch>
            <a:fillRect/>
          </a:stretch>
        </p:blipFill>
        <p:spPr>
          <a:xfrm>
            <a:off x="2718373" y="1772259"/>
            <a:ext cx="6840013" cy="3876055"/>
          </a:xfrm>
        </p:spPr>
      </p:pic>
      <p:sp>
        <p:nvSpPr>
          <p:cNvPr id="6" name="Rectangle 5"/>
          <p:cNvSpPr/>
          <p:nvPr/>
        </p:nvSpPr>
        <p:spPr>
          <a:xfrm>
            <a:off x="2052084" y="5746021"/>
            <a:ext cx="8285864" cy="923330"/>
          </a:xfrm>
          <a:prstGeom prst="rect">
            <a:avLst/>
          </a:prstGeom>
        </p:spPr>
        <p:txBody>
          <a:bodyPr wrap="square">
            <a:spAutoFit/>
          </a:bodyPr>
          <a:lstStyle/>
          <a:p>
            <a:r>
              <a:rPr lang="en-US" dirty="0" err="1"/>
              <a:t>Tweedie</a:t>
            </a:r>
            <a:r>
              <a:rPr lang="en-US" dirty="0"/>
              <a:t>, F., Singh, S., &amp; Holmes, D. (1996). Neural Network Applications in </a:t>
            </a:r>
            <a:r>
              <a:rPr lang="en-US" dirty="0" err="1"/>
              <a:t>Stylometry</a:t>
            </a:r>
            <a:r>
              <a:rPr lang="en-US" dirty="0"/>
              <a:t>: The "Federalist Papers". Computers and the Humanities, 30(1), 1-10. Retrieved from http://</a:t>
            </a:r>
            <a:r>
              <a:rPr lang="en-US" dirty="0" err="1"/>
              <a:t>www.jstor.org</a:t>
            </a:r>
            <a:r>
              <a:rPr lang="en-US" dirty="0"/>
              <a:t>/stable/30204514</a:t>
            </a:r>
          </a:p>
        </p:txBody>
      </p:sp>
    </p:spTree>
    <p:extLst>
      <p:ext uri="{BB962C8B-B14F-4D97-AF65-F5344CB8AC3E}">
        <p14:creationId xmlns:p14="http://schemas.microsoft.com/office/powerpoint/2010/main" val="3722101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Syntactical analysis</a:t>
            </a:r>
          </a:p>
        </p:txBody>
      </p:sp>
      <p:pic>
        <p:nvPicPr>
          <p:cNvPr id="4" name="Content Placeholder 3" descr="Screen Shot 2018-07-09 at 3.45.33 PM.png"/>
          <p:cNvPicPr>
            <a:picLocks noGrp="1" noChangeAspect="1"/>
          </p:cNvPicPr>
          <p:nvPr>
            <p:ph idx="1"/>
          </p:nvPr>
        </p:nvPicPr>
        <p:blipFill>
          <a:blip r:embed="rId2">
            <a:extLst>
              <a:ext uri="{28A0092B-C50C-407E-A947-70E740481C1C}">
                <a14:useLocalDpi xmlns:a14="http://schemas.microsoft.com/office/drawing/2010/main" val="0"/>
              </a:ext>
            </a:extLst>
          </a:blip>
          <a:srcRect t="-283055" b="-283055"/>
          <a:stretch>
            <a:fillRect/>
          </a:stretch>
        </p:blipFill>
        <p:spPr>
          <a:xfrm>
            <a:off x="2264586" y="2759336"/>
            <a:ext cx="7583488" cy="4297363"/>
          </a:xfrm>
        </p:spPr>
      </p:pic>
      <p:pic>
        <p:nvPicPr>
          <p:cNvPr id="5" name="Picture 4" descr="Screen Shot 2018-07-09 at 3.45.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034" y="2219771"/>
            <a:ext cx="5631821" cy="1703576"/>
          </a:xfrm>
          <a:prstGeom prst="rect">
            <a:avLst/>
          </a:prstGeom>
        </p:spPr>
      </p:pic>
      <p:sp>
        <p:nvSpPr>
          <p:cNvPr id="3" name="TextBox 2"/>
          <p:cNvSpPr txBox="1"/>
          <p:nvPr/>
        </p:nvSpPr>
        <p:spPr>
          <a:xfrm>
            <a:off x="1588793" y="5657671"/>
            <a:ext cx="9040330" cy="1477328"/>
          </a:xfrm>
          <a:prstGeom prst="rect">
            <a:avLst/>
          </a:prstGeom>
          <a:noFill/>
        </p:spPr>
        <p:txBody>
          <a:bodyPr wrap="square" rtlCol="0">
            <a:spAutoFit/>
          </a:bodyPr>
          <a:lstStyle/>
          <a:p>
            <a:r>
              <a:rPr lang="en-US" dirty="0"/>
              <a:t>Hollingsworth, C. (2014). “Using Dependency-Based Annotations for Authority  Identification.” In </a:t>
            </a:r>
            <a:r>
              <a:rPr lang="en-US" dirty="0" err="1"/>
              <a:t>Sojka</a:t>
            </a:r>
            <a:r>
              <a:rPr lang="en-US" dirty="0"/>
              <a:t>, P. (2014). Text, speech and dialogue : 17th International Conference, TSD 2014, Brno, Czech Republic, September 8-12, 2014. Proceedings. Cham : Springer, 2014.      </a:t>
            </a:r>
          </a:p>
          <a:p>
            <a:r>
              <a:rPr lang="en-US" dirty="0"/>
              <a:t> </a:t>
            </a:r>
          </a:p>
        </p:txBody>
      </p:sp>
    </p:spTree>
    <p:extLst>
      <p:ext uri="{BB962C8B-B14F-4D97-AF65-F5344CB8AC3E}">
        <p14:creationId xmlns:p14="http://schemas.microsoft.com/office/powerpoint/2010/main" val="290076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7" name="Rectangle 1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B8CDE-95B1-B54E-8F5E-047F1493D531}"/>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dirty="0"/>
              <a:t>Politics of language</a:t>
            </a:r>
          </a:p>
        </p:txBody>
      </p:sp>
      <p:pic>
        <p:nvPicPr>
          <p:cNvPr id="8" name="Picture 7" descr="A picture containing text, book&#10;&#10;Description automatically generated">
            <a:extLst>
              <a:ext uri="{FF2B5EF4-FFF2-40B4-BE49-F238E27FC236}">
                <a16:creationId xmlns:a16="http://schemas.microsoft.com/office/drawing/2014/main" id="{C93E8689-4BBF-2047-9381-0FE3CDF86A8F}"/>
              </a:ext>
            </a:extLst>
          </p:cNvPr>
          <p:cNvPicPr>
            <a:picLocks noChangeAspect="1"/>
          </p:cNvPicPr>
          <p:nvPr/>
        </p:nvPicPr>
        <p:blipFill rotWithShape="1">
          <a:blip r:embed="rId2"/>
          <a:srcRect l="16713" r="719" b="2"/>
          <a:stretch/>
        </p:blipFill>
        <p:spPr>
          <a:xfrm>
            <a:off x="20" y="10"/>
            <a:ext cx="6050260" cy="4187119"/>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7152088C-8B6C-994B-9C36-6D6CFC9F676E}"/>
              </a:ext>
            </a:extLst>
          </p:cNvPr>
          <p:cNvPicPr>
            <a:picLocks noGrp="1" noChangeAspect="1"/>
          </p:cNvPicPr>
          <p:nvPr>
            <p:ph idx="1"/>
          </p:nvPr>
        </p:nvPicPr>
        <p:blipFill rotWithShape="1">
          <a:blip r:embed="rId3"/>
          <a:srcRect l="3530" r="3269" b="-1"/>
          <a:stretch/>
        </p:blipFill>
        <p:spPr>
          <a:xfrm>
            <a:off x="6141720" y="10"/>
            <a:ext cx="6050280" cy="4187119"/>
          </a:xfrm>
          <a:prstGeom prst="rect">
            <a:avLst/>
          </a:prstGeom>
        </p:spPr>
      </p:pic>
      <p:sp>
        <p:nvSpPr>
          <p:cNvPr id="19" name="Freeform: Shape 1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1" name="Freeform: Shape 2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837842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dirty="0"/>
              <a:t>Dionysius, </a:t>
            </a:r>
            <a:r>
              <a:rPr lang="en-US" i="1" dirty="0"/>
              <a:t>Lysias</a:t>
            </a:r>
          </a:p>
        </p:txBody>
      </p:sp>
      <p:sp>
        <p:nvSpPr>
          <p:cNvPr id="3" name="Content Placeholder 2"/>
          <p:cNvSpPr>
            <a:spLocks noGrp="1"/>
          </p:cNvSpPr>
          <p:nvPr>
            <p:ph idx="1"/>
          </p:nvPr>
        </p:nvSpPr>
        <p:spPr>
          <a:xfrm>
            <a:off x="6100123" y="1327356"/>
            <a:ext cx="4872677" cy="4482564"/>
          </a:xfrm>
        </p:spPr>
        <p:txBody>
          <a:bodyPr>
            <a:normAutofit/>
          </a:bodyPr>
          <a:lstStyle/>
          <a:p>
            <a:pPr marL="0" indent="0">
              <a:buNone/>
            </a:pPr>
            <a:r>
              <a:rPr lang="en-US" dirty="0">
                <a:effectLst/>
                <a:latin typeface="Times New Roman"/>
                <a:cs typeface="Times New Roman"/>
              </a:rPr>
              <a:t>He is completely </a:t>
            </a:r>
            <a:r>
              <a:rPr lang="en-US" b="1" dirty="0">
                <a:effectLst/>
                <a:latin typeface="Times New Roman"/>
                <a:cs typeface="Times New Roman"/>
              </a:rPr>
              <a:t>pure in his vocabulary</a:t>
            </a:r>
            <a:r>
              <a:rPr lang="en-US" dirty="0">
                <a:effectLst/>
                <a:latin typeface="Times New Roman"/>
                <a:cs typeface="Times New Roman"/>
              </a:rPr>
              <a:t>, and is the perfect </a:t>
            </a:r>
            <a:r>
              <a:rPr lang="en-US" b="1" dirty="0">
                <a:effectLst/>
                <a:latin typeface="Times New Roman"/>
                <a:cs typeface="Times New Roman"/>
              </a:rPr>
              <a:t>model of the Attic dialect </a:t>
            </a:r>
            <a:r>
              <a:rPr lang="el-GR" dirty="0">
                <a:effectLst/>
                <a:latin typeface="Times New Roman"/>
                <a:cs typeface="Times New Roman"/>
              </a:rPr>
              <a:t>(Dionysius of Halicarnassus, </a:t>
            </a:r>
            <a:r>
              <a:rPr lang="el-GR" i="1" dirty="0">
                <a:effectLst/>
                <a:latin typeface="Times New Roman"/>
                <a:cs typeface="Times New Roman"/>
              </a:rPr>
              <a:t>Lysias</a:t>
            </a:r>
            <a:r>
              <a:rPr lang="el-GR" dirty="0">
                <a:effectLst/>
                <a:latin typeface="Times New Roman"/>
                <a:cs typeface="Times New Roman"/>
              </a:rPr>
              <a:t> </a:t>
            </a:r>
            <a:r>
              <a:rPr lang="en-US" dirty="0">
                <a:effectLst/>
                <a:latin typeface="Times New Roman"/>
                <a:cs typeface="Times New Roman"/>
              </a:rPr>
              <a:t>2</a:t>
            </a:r>
            <a:r>
              <a:rPr lang="el-GR" dirty="0">
                <a:effectLst/>
                <a:latin typeface="Times New Roman"/>
                <a:cs typeface="Times New Roman"/>
              </a:rPr>
              <a:t>)</a:t>
            </a:r>
            <a:r>
              <a:rPr lang="en-US" dirty="0">
                <a:effectLst/>
                <a:latin typeface="Times New Roman"/>
                <a:cs typeface="Times New Roman"/>
              </a:rPr>
              <a:t> </a:t>
            </a:r>
          </a:p>
          <a:p>
            <a:pPr marL="0" indent="0">
              <a:buNone/>
            </a:pPr>
            <a:r>
              <a:rPr lang="el-GR" dirty="0">
                <a:effectLst/>
                <a:latin typeface="Times New Roman"/>
                <a:cs typeface="Times New Roman"/>
              </a:rPr>
              <a:t>Purity of language, correct dialect, the presentation of ideas by means of </a:t>
            </a:r>
            <a:r>
              <a:rPr lang="el-GR" b="1" dirty="0">
                <a:effectLst/>
                <a:latin typeface="Times New Roman"/>
                <a:cs typeface="Times New Roman"/>
              </a:rPr>
              <a:t>standard, </a:t>
            </a:r>
            <a:r>
              <a:rPr lang="en-US" b="1" dirty="0">
                <a:effectLst/>
                <a:latin typeface="Times New Roman"/>
                <a:cs typeface="Times New Roman"/>
              </a:rPr>
              <a:t>n</a:t>
            </a:r>
            <a:r>
              <a:rPr lang="el-GR" b="1" dirty="0">
                <a:effectLst/>
                <a:latin typeface="Times New Roman"/>
                <a:cs typeface="Times New Roman"/>
              </a:rPr>
              <a:t>ot figurative expressions; Clarity, brevity, concision</a:t>
            </a:r>
            <a:r>
              <a:rPr lang="el-GR" dirty="0">
                <a:effectLst/>
                <a:latin typeface="Times New Roman"/>
                <a:cs typeface="Times New Roman"/>
              </a:rPr>
              <a:t>, terseness, vivid representation…But there is nothing sublime or imposing about the style of Lysias. It certainly does not excite us or move us to wonder, nor does it portray pungency , intensity or fear;</a:t>
            </a:r>
            <a:r>
              <a:rPr lang="en-US" dirty="0">
                <a:effectLst/>
                <a:latin typeface="Times New Roman"/>
                <a:cs typeface="Times New Roman"/>
              </a:rPr>
              <a:t> </a:t>
            </a:r>
            <a:r>
              <a:rPr lang="el-GR" dirty="0">
                <a:effectLst/>
                <a:latin typeface="Times New Roman"/>
                <a:cs typeface="Times New Roman"/>
              </a:rPr>
              <a:t>(Dionysius of Halicarnassus, </a:t>
            </a:r>
            <a:r>
              <a:rPr lang="el-GR" i="1" dirty="0">
                <a:effectLst/>
                <a:latin typeface="Times New Roman"/>
                <a:cs typeface="Times New Roman"/>
              </a:rPr>
              <a:t>Lysias</a:t>
            </a:r>
            <a:r>
              <a:rPr lang="el-GR" dirty="0">
                <a:effectLst/>
                <a:latin typeface="Times New Roman"/>
                <a:cs typeface="Times New Roman"/>
              </a:rPr>
              <a:t> 13)</a:t>
            </a:r>
            <a:r>
              <a:rPr lang="en-US" dirty="0">
                <a:effectLst/>
                <a:latin typeface="Times New Roman"/>
                <a:cs typeface="Times New Roman"/>
              </a:rPr>
              <a:t> </a:t>
            </a:r>
            <a:endParaRPr lang="en-US" dirty="0">
              <a:latin typeface="Times New Roman"/>
              <a:cs typeface="Times New Roman"/>
            </a:endParaRPr>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1946551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Lysias, </a:t>
            </a:r>
            <a:r>
              <a:rPr lang="en-US" sz="4200" i="1" cap="all"/>
              <a:t>olympiakus</a:t>
            </a:r>
            <a:r>
              <a:rPr lang="en-US" sz="4200" cap="all"/>
              <a:t> 1</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Figure1.png"/>
          <p:cNvPicPr>
            <a:picLocks noGrp="1"/>
          </p:cNvPicPr>
          <p:nvPr>
            <p:ph idx="1"/>
          </p:nvPr>
        </p:nvPicPr>
        <p:blipFill>
          <a:blip r:embed="rId2"/>
          <a:srcRect l="-7078" r="-7078"/>
          <a:stretch>
            <a:fillRect/>
          </a:stretch>
        </p:blipFill>
        <p:spPr>
          <a:xfrm>
            <a:off x="1379023" y="1923623"/>
            <a:ext cx="5659222" cy="3209946"/>
          </a:xfrm>
          <a:prstGeom prst="rect">
            <a:avLst/>
          </a:prstGeom>
        </p:spPr>
      </p:pic>
    </p:spTree>
    <p:extLst>
      <p:ext uri="{BB962C8B-B14F-4D97-AF65-F5344CB8AC3E}">
        <p14:creationId xmlns:p14="http://schemas.microsoft.com/office/powerpoint/2010/main" val="4063221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l-GR" dirty="0">
                <a:effectLst/>
                <a:latin typeface="Times New Roman"/>
                <a:cs typeface="Times New Roman"/>
              </a:rPr>
              <a:t>His style has the following characteristics: </a:t>
            </a:r>
            <a:r>
              <a:rPr lang="el-GR" b="1" dirty="0">
                <a:effectLst/>
                <a:latin typeface="Times New Roman"/>
                <a:cs typeface="Times New Roman"/>
              </a:rPr>
              <a:t>it is as pure as that of Lysias</a:t>
            </a:r>
            <a:r>
              <a:rPr lang="el-GR" dirty="0">
                <a:effectLst/>
                <a:latin typeface="Times New Roman"/>
                <a:cs typeface="Times New Roman"/>
              </a:rPr>
              <a:t>; Not a word is used at random; And the language comforms closely to the most ordinary and familiar usage. Like its predecessor, it avoids the banality of archaic and obscure words, </a:t>
            </a:r>
            <a:r>
              <a:rPr lang="el-GR" b="1" dirty="0">
                <a:effectLst/>
                <a:latin typeface="Times New Roman"/>
                <a:cs typeface="Times New Roman"/>
              </a:rPr>
              <a:t>but uses figurative language somewhat more than Lysias</a:t>
            </a:r>
            <a:r>
              <a:rPr lang="el-GR" dirty="0">
                <a:effectLst/>
                <a:latin typeface="Times New Roman"/>
                <a:cs typeface="Times New Roman"/>
              </a:rPr>
              <a:t>, achieving a happy balance in this respect. In the matter of lucidity and vividness it is similar to that of Lysias;</a:t>
            </a:r>
            <a:r>
              <a:rPr lang="en-US" dirty="0">
                <a:effectLst/>
                <a:latin typeface="Times New Roman"/>
                <a:cs typeface="Times New Roman"/>
              </a:rPr>
              <a:t> </a:t>
            </a:r>
            <a:r>
              <a:rPr lang="el-GR" dirty="0">
                <a:effectLst/>
                <a:latin typeface="Times New Roman"/>
                <a:cs typeface="Times New Roman"/>
              </a:rPr>
              <a:t>(Dionysius of Halicarnassus, </a:t>
            </a:r>
            <a:r>
              <a:rPr lang="el-GR" i="1" dirty="0">
                <a:effectLst/>
                <a:latin typeface="Times New Roman"/>
                <a:cs typeface="Times New Roman"/>
              </a:rPr>
              <a:t>Isocrates</a:t>
            </a:r>
            <a:r>
              <a:rPr lang="el-GR" dirty="0">
                <a:effectLst/>
                <a:latin typeface="Times New Roman"/>
                <a:cs typeface="Times New Roman"/>
              </a:rPr>
              <a:t> 2)</a:t>
            </a:r>
            <a:endParaRPr lang="en-US" dirty="0">
              <a:effectLst/>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17459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3800" cap="all"/>
              <a:t>Isocrates, </a:t>
            </a:r>
            <a:r>
              <a:rPr lang="en-US" sz="3800" i="1" cap="all"/>
              <a:t>Panegyricus</a:t>
            </a:r>
            <a:r>
              <a:rPr lang="en-US" sz="3800" cap="all"/>
              <a:t> 1</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figure1b.png"/>
          <p:cNvPicPr>
            <a:picLocks noGrp="1"/>
          </p:cNvPicPr>
          <p:nvPr>
            <p:ph idx="1"/>
          </p:nvPr>
        </p:nvPicPr>
        <p:blipFill>
          <a:blip r:embed="rId2"/>
          <a:srcRect l="-8009" r="-8009"/>
          <a:stretch>
            <a:fillRect/>
          </a:stretch>
        </p:blipFill>
        <p:spPr>
          <a:xfrm>
            <a:off x="1379023" y="1985966"/>
            <a:ext cx="5659222" cy="3085260"/>
          </a:xfrm>
          <a:prstGeom prst="rect">
            <a:avLst/>
          </a:prstGeom>
        </p:spPr>
      </p:pic>
    </p:spTree>
    <p:extLst>
      <p:ext uri="{BB962C8B-B14F-4D97-AF65-F5344CB8AC3E}">
        <p14:creationId xmlns:p14="http://schemas.microsoft.com/office/powerpoint/2010/main" val="4266355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dirty="0"/>
              <a:t>Isocrates and his rewrites</a:t>
            </a:r>
          </a:p>
        </p:txBody>
      </p:sp>
      <p:pic>
        <p:nvPicPr>
          <p:cNvPr id="4" name="Content Placeholder 3" descr="Figure2.png"/>
          <p:cNvPicPr>
            <a:picLocks noGrp="1"/>
          </p:cNvPicPr>
          <p:nvPr>
            <p:ph idx="1"/>
          </p:nvPr>
        </p:nvPicPr>
        <p:blipFill>
          <a:blip r:embed="rId2"/>
          <a:srcRect l="-47522" r="-47522"/>
          <a:stretch>
            <a:fillRect/>
          </a:stretch>
        </p:blipFill>
        <p:spPr>
          <a:xfrm>
            <a:off x="643466" y="961553"/>
            <a:ext cx="5130799" cy="2907489"/>
          </a:xfrm>
          <a:prstGeom prst="rect">
            <a:avLst/>
          </a:prstGeom>
        </p:spPr>
      </p:pic>
      <p:pic>
        <p:nvPicPr>
          <p:cNvPr id="5" name="Picture 4" descr="Figure3.png"/>
          <p:cNvPicPr/>
          <p:nvPr/>
        </p:nvPicPr>
        <p:blipFill>
          <a:blip r:embed="rId3"/>
          <a:stretch>
            <a:fillRect/>
          </a:stretch>
        </p:blipFill>
        <p:spPr>
          <a:xfrm>
            <a:off x="7012038" y="643467"/>
            <a:ext cx="3942189" cy="3543662"/>
          </a:xfrm>
          <a:prstGeom prst="rect">
            <a:avLst/>
          </a:prstGeom>
        </p:spPr>
      </p:pic>
      <p:sp>
        <p:nvSpPr>
          <p:cNvPr id="16"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8"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3327454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7902" y="1194180"/>
            <a:ext cx="3523938" cy="5020353"/>
          </a:xfrm>
        </p:spPr>
        <p:txBody>
          <a:bodyPr>
            <a:normAutofit/>
          </a:bodyPr>
          <a:lstStyle/>
          <a:p>
            <a:r>
              <a:rPr lang="en-US" dirty="0"/>
              <a:t>Dionysius, </a:t>
            </a:r>
            <a:r>
              <a:rPr lang="en-US" i="1" dirty="0"/>
              <a:t>Demosthenes</a:t>
            </a:r>
          </a:p>
        </p:txBody>
      </p:sp>
      <p:sp>
        <p:nvSpPr>
          <p:cNvPr id="19" name="Rectangle 18">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056541" y="1194179"/>
            <a:ext cx="6114847" cy="5020353"/>
          </a:xfrm>
        </p:spPr>
        <p:txBody>
          <a:bodyPr>
            <a:normAutofit/>
          </a:bodyPr>
          <a:lstStyle/>
          <a:p>
            <a:r>
              <a:rPr lang="en-US" dirty="0">
                <a:effectLst/>
                <a:latin typeface="Times New Roman"/>
                <a:cs typeface="Times New Roman"/>
              </a:rPr>
              <a:t>In the first place, before rounding off the first idea (or clause if it should be called), a second idea is introduced; then a third is subjoined before the second is complete, and material belonging to the second is tacked on after the third has been completed. (Dionysius, </a:t>
            </a:r>
            <a:r>
              <a:rPr lang="en-US" i="1" dirty="0">
                <a:effectLst/>
                <a:latin typeface="Times New Roman"/>
                <a:cs typeface="Times New Roman"/>
              </a:rPr>
              <a:t>Demosthenes</a:t>
            </a:r>
            <a:r>
              <a:rPr lang="en-US" dirty="0">
                <a:effectLst/>
                <a:latin typeface="Times New Roman"/>
                <a:cs typeface="Times New Roman"/>
              </a:rPr>
              <a:t> 9) </a:t>
            </a:r>
            <a:endParaRPr lang="en-US" dirty="0">
              <a:latin typeface="Times New Roman"/>
              <a:cs typeface="Times New Roman"/>
            </a:endParaRPr>
          </a:p>
        </p:txBody>
      </p:sp>
    </p:spTree>
    <p:extLst>
      <p:ext uri="{BB962C8B-B14F-4D97-AF65-F5344CB8AC3E}">
        <p14:creationId xmlns:p14="http://schemas.microsoft.com/office/powerpoint/2010/main" val="910386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3300" cap="all"/>
              <a:t>Demosthenes, </a:t>
            </a:r>
            <a:r>
              <a:rPr lang="en-US" sz="3300" i="1" cap="all"/>
              <a:t>philippic</a:t>
            </a:r>
            <a:r>
              <a:rPr lang="en-US" sz="3300" cap="all"/>
              <a:t> 1.1</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Screen Shot 2015-12-01 at 10.01.16 AM.png"/>
          <p:cNvPicPr>
            <a:picLocks noGrp="1" noChangeAspect="1"/>
          </p:cNvPicPr>
          <p:nvPr>
            <p:ph idx="1"/>
          </p:nvPr>
        </p:nvPicPr>
        <p:blipFill>
          <a:blip r:embed="rId2">
            <a:extLst>
              <a:ext uri="{28A0092B-C50C-407E-A947-70E740481C1C}">
                <a14:useLocalDpi xmlns:a14="http://schemas.microsoft.com/office/drawing/2010/main" val="0"/>
              </a:ext>
            </a:extLst>
          </a:blip>
          <a:srcRect l="-5146" r="-5146"/>
          <a:stretch>
            <a:fillRect/>
          </a:stretch>
        </p:blipFill>
        <p:spPr>
          <a:xfrm>
            <a:off x="1379023" y="1925119"/>
            <a:ext cx="5659222" cy="3206954"/>
          </a:xfrm>
          <a:prstGeom prst="rect">
            <a:avLst/>
          </a:prstGeom>
        </p:spPr>
      </p:pic>
    </p:spTree>
    <p:extLst>
      <p:ext uri="{BB962C8B-B14F-4D97-AF65-F5344CB8AC3E}">
        <p14:creationId xmlns:p14="http://schemas.microsoft.com/office/powerpoint/2010/main" val="4248716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7902" y="1194180"/>
            <a:ext cx="3523938" cy="5020353"/>
          </a:xfrm>
        </p:spPr>
        <p:txBody>
          <a:bodyPr>
            <a:normAutofit/>
          </a:bodyPr>
          <a:lstStyle/>
          <a:p>
            <a:endParaRPr lang="en-US" dirty="0"/>
          </a:p>
        </p:txBody>
      </p:sp>
      <p:sp>
        <p:nvSpPr>
          <p:cNvPr id="19" name="Rectangle 18">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056541" y="1194179"/>
            <a:ext cx="6114847" cy="5020353"/>
          </a:xfrm>
        </p:spPr>
        <p:txBody>
          <a:bodyPr>
            <a:normAutofit/>
          </a:bodyPr>
          <a:lstStyle/>
          <a:p>
            <a:r>
              <a:rPr lang="en-US" dirty="0">
                <a:effectLst/>
              </a:rPr>
              <a:t>Coming to make you my morning salutation, which should have taken the orthodox form of Rejoice, I bade you, in a very choice fit of absent-mindedness, </a:t>
            </a:r>
            <a:r>
              <a:rPr lang="en-US" b="1" dirty="0">
                <a:effectLst/>
              </a:rPr>
              <a:t>Be healthy</a:t>
            </a:r>
            <a:r>
              <a:rPr lang="en-US" dirty="0">
                <a:effectLst/>
              </a:rPr>
              <a:t>—a good enough wish in its way, but a little untimely and unconnected with that early hour. (Luc. </a:t>
            </a:r>
            <a:r>
              <a:rPr lang="en-US" i="1" dirty="0">
                <a:effectLst/>
              </a:rPr>
              <a:t>Laps. </a:t>
            </a:r>
            <a:r>
              <a:rPr lang="en-US" dirty="0">
                <a:effectLst/>
              </a:rPr>
              <a:t>1.) </a:t>
            </a:r>
            <a:endParaRPr lang="en-US" dirty="0"/>
          </a:p>
        </p:txBody>
      </p:sp>
    </p:spTree>
    <p:extLst>
      <p:ext uri="{BB962C8B-B14F-4D97-AF65-F5344CB8AC3E}">
        <p14:creationId xmlns:p14="http://schemas.microsoft.com/office/powerpoint/2010/main" val="421429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7902" y="1194180"/>
            <a:ext cx="3523938" cy="5020353"/>
          </a:xfrm>
        </p:spPr>
        <p:txBody>
          <a:bodyPr>
            <a:normAutofit/>
          </a:bodyPr>
          <a:lstStyle/>
          <a:p>
            <a:endParaRPr lang="en-US"/>
          </a:p>
        </p:txBody>
      </p:sp>
      <p:sp>
        <p:nvSpPr>
          <p:cNvPr id="19" name="Rectangle 18">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056541" y="1194179"/>
            <a:ext cx="6114847" cy="5020353"/>
          </a:xfrm>
        </p:spPr>
        <p:txBody>
          <a:bodyPr>
            <a:normAutofit/>
          </a:bodyPr>
          <a:lstStyle/>
          <a:p>
            <a:r>
              <a:rPr lang="en-US" dirty="0">
                <a:effectLst/>
                <a:latin typeface="Times New Roman"/>
                <a:cs typeface="Times New Roman"/>
              </a:rPr>
              <a:t>To be honest, however, their praise caused me considerable annoyance, and when they had gone and I was left alone, I reflected as follows: “So this is the only attraction in my writings, that they are </a:t>
            </a:r>
            <a:r>
              <a:rPr lang="en-US" b="1" dirty="0">
                <a:effectLst/>
                <a:latin typeface="Times New Roman"/>
                <a:cs typeface="Times New Roman"/>
              </a:rPr>
              <a:t>unconventional</a:t>
            </a:r>
            <a:r>
              <a:rPr lang="en-US" dirty="0">
                <a:effectLst/>
                <a:latin typeface="Times New Roman"/>
                <a:cs typeface="Times New Roman"/>
              </a:rPr>
              <a:t> and keep off the beaten track. While good vocabulary, </a:t>
            </a:r>
            <a:r>
              <a:rPr lang="en-US" b="1" dirty="0">
                <a:effectLst/>
                <a:latin typeface="Times New Roman"/>
                <a:cs typeface="Times New Roman"/>
              </a:rPr>
              <a:t>conformity to the ancient canon</a:t>
            </a:r>
            <a:r>
              <a:rPr lang="en-US" dirty="0">
                <a:effectLst/>
                <a:latin typeface="Times New Roman"/>
                <a:cs typeface="Times New Roman"/>
              </a:rPr>
              <a:t>, penetration of intellect, power of perception, </a:t>
            </a:r>
            <a:r>
              <a:rPr lang="en-US" b="1" dirty="0">
                <a:effectLst/>
                <a:latin typeface="Times New Roman"/>
                <a:cs typeface="Times New Roman"/>
              </a:rPr>
              <a:t>Attic grace</a:t>
            </a:r>
            <a:r>
              <a:rPr lang="en-US" dirty="0">
                <a:effectLst/>
                <a:latin typeface="Times New Roman"/>
                <a:cs typeface="Times New Roman"/>
              </a:rPr>
              <a:t>, good construction, general competence, perhaps have no place in my work. (Lucian, </a:t>
            </a:r>
            <a:r>
              <a:rPr lang="en-US" i="1" dirty="0">
                <a:effectLst/>
                <a:latin typeface="Times New Roman"/>
                <a:cs typeface="Times New Roman"/>
              </a:rPr>
              <a:t>Zeuxis</a:t>
            </a:r>
            <a:r>
              <a:rPr lang="en-US" dirty="0">
                <a:effectLst/>
                <a:latin typeface="Times New Roman"/>
                <a:cs typeface="Times New Roman"/>
              </a:rPr>
              <a:t> 2) </a:t>
            </a:r>
            <a:endParaRPr lang="en-US" dirty="0">
              <a:latin typeface="Times New Roman"/>
              <a:cs typeface="Times New Roman"/>
            </a:endParaRPr>
          </a:p>
        </p:txBody>
      </p:sp>
    </p:spTree>
    <p:extLst>
      <p:ext uri="{BB962C8B-B14F-4D97-AF65-F5344CB8AC3E}">
        <p14:creationId xmlns:p14="http://schemas.microsoft.com/office/powerpoint/2010/main" val="1350329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a:t>Lucian, </a:t>
            </a:r>
            <a:r>
              <a:rPr lang="en-US" sz="6000" i="1" cap="all"/>
              <a:t>Zeuxis</a:t>
            </a:r>
            <a:r>
              <a:rPr lang="en-US" sz="6000" cap="all"/>
              <a:t> 1</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Screen Shot 2015-12-01 at 9.56.31 AM.png"/>
          <p:cNvPicPr>
            <a:picLocks noGrp="1" noChangeAspect="1"/>
          </p:cNvPicPr>
          <p:nvPr>
            <p:ph idx="1"/>
          </p:nvPr>
        </p:nvPicPr>
        <p:blipFill>
          <a:blip r:embed="rId2">
            <a:extLst>
              <a:ext uri="{28A0092B-C50C-407E-A947-70E740481C1C}">
                <a14:useLocalDpi xmlns:a14="http://schemas.microsoft.com/office/drawing/2010/main" val="0"/>
              </a:ext>
            </a:extLst>
          </a:blip>
          <a:srcRect l="-5146" r="-5146"/>
          <a:stretch>
            <a:fillRect/>
          </a:stretch>
        </p:blipFill>
        <p:spPr>
          <a:xfrm>
            <a:off x="1379023" y="1925119"/>
            <a:ext cx="5659222" cy="3206954"/>
          </a:xfrm>
          <a:prstGeom prst="rect">
            <a:avLst/>
          </a:prstGeom>
        </p:spPr>
      </p:pic>
    </p:spTree>
    <p:extLst>
      <p:ext uri="{BB962C8B-B14F-4D97-AF65-F5344CB8AC3E}">
        <p14:creationId xmlns:p14="http://schemas.microsoft.com/office/powerpoint/2010/main" val="322916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Text analysis &amp; visualization</a:t>
            </a:r>
          </a:p>
        </p:txBody>
      </p:sp>
      <p:graphicFrame>
        <p:nvGraphicFramePr>
          <p:cNvPr id="5" name="Content Placeholder 2">
            <a:extLst>
              <a:ext uri="{FF2B5EF4-FFF2-40B4-BE49-F238E27FC236}">
                <a16:creationId xmlns:a16="http://schemas.microsoft.com/office/drawing/2014/main" id="{F3EF526E-2E30-4DB7-A059-1A9DDD6900D1}"/>
              </a:ext>
            </a:extLst>
          </p:cNvPr>
          <p:cNvGraphicFramePr>
            <a:graphicFrameLocks noGrp="1"/>
          </p:cNvGraphicFramePr>
          <p:nvPr>
            <p:ph idx="1"/>
            <p:extLst>
              <p:ext uri="{D42A27DB-BD31-4B8C-83A1-F6EECF244321}">
                <p14:modId xmlns:p14="http://schemas.microsoft.com/office/powerpoint/2010/main" val="1592265697"/>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5500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a:t>Dio, </a:t>
            </a:r>
            <a:r>
              <a:rPr lang="en-US" sz="6000" i="1" cap="all"/>
              <a:t>Oratio</a:t>
            </a:r>
            <a:r>
              <a:rPr lang="en-US" sz="6000" cap="all"/>
              <a:t> 42.1</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Screen Shot 2015-12-01 at 9.58.53 AM.png"/>
          <p:cNvPicPr>
            <a:picLocks noGrp="1" noChangeAspect="1"/>
          </p:cNvPicPr>
          <p:nvPr>
            <p:ph idx="1"/>
          </p:nvPr>
        </p:nvPicPr>
        <p:blipFill>
          <a:blip r:embed="rId2">
            <a:extLst>
              <a:ext uri="{28A0092B-C50C-407E-A947-70E740481C1C}">
                <a14:useLocalDpi xmlns:a14="http://schemas.microsoft.com/office/drawing/2010/main" val="0"/>
              </a:ext>
            </a:extLst>
          </a:blip>
          <a:srcRect l="-5146" r="-5146"/>
          <a:stretch>
            <a:fillRect/>
          </a:stretch>
        </p:blipFill>
        <p:spPr>
          <a:xfrm>
            <a:off x="1379023" y="1925119"/>
            <a:ext cx="5659222" cy="3206954"/>
          </a:xfrm>
          <a:prstGeom prst="rect">
            <a:avLst/>
          </a:prstGeom>
        </p:spPr>
      </p:pic>
    </p:spTree>
    <p:extLst>
      <p:ext uri="{BB962C8B-B14F-4D97-AF65-F5344CB8AC3E}">
        <p14:creationId xmlns:p14="http://schemas.microsoft.com/office/powerpoint/2010/main" val="938920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100" cap="all"/>
              <a:t>Aelius Aristides, </a:t>
            </a:r>
            <a:r>
              <a:rPr lang="en-US" sz="5100" i="1" cap="all"/>
              <a:t>ROme</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Screen Shot 2015-12-01 at 10.13.53 AM.png"/>
          <p:cNvPicPr>
            <a:picLocks noGrp="1" noChangeAspect="1"/>
          </p:cNvPicPr>
          <p:nvPr>
            <p:ph idx="1"/>
          </p:nvPr>
        </p:nvPicPr>
        <p:blipFill>
          <a:blip r:embed="rId2">
            <a:extLst>
              <a:ext uri="{28A0092B-C50C-407E-A947-70E740481C1C}">
                <a14:useLocalDpi xmlns:a14="http://schemas.microsoft.com/office/drawing/2010/main" val="0"/>
              </a:ext>
            </a:extLst>
          </a:blip>
          <a:srcRect l="-5146" r="-5146"/>
          <a:stretch>
            <a:fillRect/>
          </a:stretch>
        </p:blipFill>
        <p:spPr>
          <a:xfrm>
            <a:off x="1379023" y="1925119"/>
            <a:ext cx="5659222" cy="3206954"/>
          </a:xfrm>
          <a:prstGeom prst="rect">
            <a:avLst/>
          </a:prstGeom>
        </p:spPr>
      </p:pic>
    </p:spTree>
    <p:extLst>
      <p:ext uri="{BB962C8B-B14F-4D97-AF65-F5344CB8AC3E}">
        <p14:creationId xmlns:p14="http://schemas.microsoft.com/office/powerpoint/2010/main" val="1007457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as a tree</a:t>
            </a:r>
          </a:p>
        </p:txBody>
      </p:sp>
      <p:sp>
        <p:nvSpPr>
          <p:cNvPr id="3" name="Content Placeholder 2"/>
          <p:cNvSpPr>
            <a:spLocks noGrp="1"/>
          </p:cNvSpPr>
          <p:nvPr>
            <p:ph idx="1"/>
          </p:nvPr>
        </p:nvSpPr>
        <p:spPr/>
        <p:txBody>
          <a:bodyPr>
            <a:normAutofit/>
          </a:bodyPr>
          <a:lstStyle/>
          <a:p>
            <a:r>
              <a:rPr lang="en-US" dirty="0">
                <a:effectLst/>
              </a:rPr>
              <a:t>S={n</a:t>
            </a:r>
            <a:r>
              <a:rPr lang="en-US" baseline="-25000" dirty="0">
                <a:effectLst/>
              </a:rPr>
              <a:t>1</a:t>
            </a:r>
            <a:r>
              <a:rPr lang="en-US" dirty="0">
                <a:effectLst/>
              </a:rPr>
              <a:t>, n</a:t>
            </a:r>
            <a:r>
              <a:rPr lang="en-US" baseline="-25000" dirty="0">
                <a:effectLst/>
              </a:rPr>
              <a:t>2</a:t>
            </a:r>
            <a:r>
              <a:rPr lang="en-US" dirty="0">
                <a:effectLst/>
              </a:rPr>
              <a:t>, n</a:t>
            </a:r>
            <a:r>
              <a:rPr lang="en-US" baseline="-25000" dirty="0">
                <a:effectLst/>
              </a:rPr>
              <a:t>3</a:t>
            </a:r>
            <a:r>
              <a:rPr lang="en-US" dirty="0">
                <a:effectLst/>
              </a:rPr>
              <a:t>, … </a:t>
            </a:r>
            <a:r>
              <a:rPr lang="en-US" dirty="0" err="1">
                <a:effectLst/>
              </a:rPr>
              <a:t>n</a:t>
            </a:r>
            <a:r>
              <a:rPr lang="en-US" baseline="-25000" dirty="0" err="1">
                <a:effectLst/>
              </a:rPr>
              <a:t>k</a:t>
            </a:r>
            <a:r>
              <a:rPr lang="en-US" dirty="0">
                <a:effectLst/>
              </a:rPr>
              <a:t>} </a:t>
            </a:r>
          </a:p>
          <a:p>
            <a:pPr lvl="1"/>
            <a:r>
              <a:rPr lang="en-US" dirty="0">
                <a:effectLst/>
              </a:rPr>
              <a:t>where </a:t>
            </a:r>
            <a:r>
              <a:rPr lang="en-US" dirty="0" err="1">
                <a:effectLst/>
              </a:rPr>
              <a:t>n</a:t>
            </a:r>
            <a:r>
              <a:rPr lang="en-US" baseline="-25000" dirty="0" err="1">
                <a:effectLst/>
              </a:rPr>
              <a:t>i</a:t>
            </a:r>
            <a:r>
              <a:rPr lang="en-US" baseline="-25000" dirty="0">
                <a:effectLst/>
              </a:rPr>
              <a:t> </a:t>
            </a:r>
            <a:r>
              <a:rPr lang="en-US" dirty="0">
                <a:effectLst/>
              </a:rPr>
              <a:t>is a tree node (</a:t>
            </a:r>
            <a:r>
              <a:rPr lang="en-US" dirty="0" err="1">
                <a:effectLst/>
              </a:rPr>
              <a:t>n</a:t>
            </a:r>
            <a:r>
              <a:rPr lang="en-US" baseline="-25000" dirty="0" err="1">
                <a:effectLst/>
              </a:rPr>
              <a:t>i</a:t>
            </a:r>
            <a:r>
              <a:rPr lang="en-US" dirty="0">
                <a:effectLst/>
              </a:rPr>
              <a:t> ϵ T) </a:t>
            </a:r>
          </a:p>
          <a:p>
            <a:pPr lvl="1"/>
            <a:r>
              <a:rPr lang="en-US" dirty="0">
                <a:effectLst/>
              </a:rPr>
              <a:t>and T denotes the space of tree nodes </a:t>
            </a:r>
          </a:p>
          <a:p>
            <a:r>
              <a:rPr lang="en-US" i="1" dirty="0">
                <a:effectLst/>
              </a:rPr>
              <a:t>Each node is a tree on its own</a:t>
            </a:r>
          </a:p>
          <a:p>
            <a:r>
              <a:rPr lang="en-US" i="1" dirty="0">
                <a:effectLst/>
              </a:rPr>
              <a:t>Each node has properties such as:</a:t>
            </a:r>
          </a:p>
          <a:p>
            <a:pPr lvl="1"/>
            <a:r>
              <a:rPr lang="en-US" i="1" dirty="0">
                <a:effectLst/>
              </a:rPr>
              <a:t>children of</a:t>
            </a:r>
            <a:r>
              <a:rPr lang="en-US" dirty="0">
                <a:effectLst/>
              </a:rPr>
              <a:t>: T→ {Ø,T, T</a:t>
            </a:r>
            <a:r>
              <a:rPr lang="en-US" baseline="30000" dirty="0">
                <a:effectLst/>
              </a:rPr>
              <a:t>2</a:t>
            </a:r>
            <a:r>
              <a:rPr lang="en-US" dirty="0">
                <a:effectLst/>
              </a:rPr>
              <a:t>, … ,T</a:t>
            </a:r>
            <a:r>
              <a:rPr lang="en-US" baseline="30000" dirty="0">
                <a:effectLst/>
              </a:rPr>
              <a:t>k-1</a:t>
            </a:r>
            <a:r>
              <a:rPr lang="en-US" dirty="0">
                <a:effectLst/>
              </a:rPr>
              <a:t>} </a:t>
            </a:r>
          </a:p>
          <a:p>
            <a:pPr lvl="1"/>
            <a:r>
              <a:rPr lang="en-US" i="1" dirty="0" err="1">
                <a:effectLst/>
              </a:rPr>
              <a:t>isATR</a:t>
            </a:r>
            <a:r>
              <a:rPr lang="en-US" dirty="0">
                <a:effectLst/>
              </a:rPr>
              <a:t>: T→{0,1} </a:t>
            </a:r>
          </a:p>
        </p:txBody>
      </p:sp>
      <p:graphicFrame>
        <p:nvGraphicFramePr>
          <p:cNvPr id="4" name="Object 3"/>
          <p:cNvGraphicFramePr>
            <a:graphicFrameLocks noChangeAspect="1"/>
          </p:cNvGraphicFramePr>
          <p:nvPr/>
        </p:nvGraphicFramePr>
        <p:xfrm>
          <a:off x="1325955" y="5646362"/>
          <a:ext cx="9502356" cy="922887"/>
        </p:xfrm>
        <a:graphic>
          <a:graphicData uri="http://schemas.openxmlformats.org/presentationml/2006/ole">
            <mc:AlternateContent xmlns:mc="http://schemas.openxmlformats.org/markup-compatibility/2006">
              <mc:Choice xmlns:v="urn:schemas-microsoft-com:vml" Requires="v">
                <p:oleObj spid="_x0000_s1025" name="Document" r:id="rId3" imgW="5486400" imgH="520700" progId="Word.Document.12">
                  <p:embed/>
                </p:oleObj>
              </mc:Choice>
              <mc:Fallback>
                <p:oleObj name="Document" r:id="rId3" imgW="5486400" imgH="520700" progId="Word.Document.12">
                  <p:embed/>
                  <p:pic>
                    <p:nvPicPr>
                      <p:cNvPr id="4" name="Object 3"/>
                      <p:cNvPicPr/>
                      <p:nvPr/>
                    </p:nvPicPr>
                    <p:blipFill>
                      <a:blip r:embed="rId4"/>
                      <a:stretch>
                        <a:fillRect/>
                      </a:stretch>
                    </p:blipFill>
                    <p:spPr>
                      <a:xfrm>
                        <a:off x="1325955" y="5646362"/>
                        <a:ext cx="9502356" cy="922887"/>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6038850" y="3346450"/>
          <a:ext cx="114300" cy="165100"/>
        </p:xfrm>
        <a:graphic>
          <a:graphicData uri="http://schemas.openxmlformats.org/presentationml/2006/ole">
            <mc:AlternateContent xmlns:mc="http://schemas.openxmlformats.org/markup-compatibility/2006">
              <mc:Choice xmlns:v="urn:schemas-microsoft-com:vml" Requires="v">
                <p:oleObj spid="_x0000_s1026" name="Equation" r:id="rId5" imgW="114300" imgH="165100" progId="Equation.3">
                  <p:embed/>
                </p:oleObj>
              </mc:Choice>
              <mc:Fallback>
                <p:oleObj name="Equation" r:id="rId5" imgW="114300" imgH="165100" progId="Equation.3">
                  <p:embed/>
                  <p:pic>
                    <p:nvPicPr>
                      <p:cNvPr id="5" name="Object 4"/>
                      <p:cNvPicPr/>
                      <p:nvPr/>
                    </p:nvPicPr>
                    <p:blipFill>
                      <a:blip r:embed="rId6"/>
                      <a:stretch>
                        <a:fillRect/>
                      </a:stretch>
                    </p:blipFill>
                    <p:spPr>
                      <a:xfrm>
                        <a:off x="6038850" y="334645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19470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Node-Based metrics</a:t>
            </a:r>
          </a:p>
        </p:txBody>
      </p:sp>
      <p:sp>
        <p:nvSpPr>
          <p:cNvPr id="3" name="Content Placeholder 2"/>
          <p:cNvSpPr>
            <a:spLocks noGrp="1"/>
          </p:cNvSpPr>
          <p:nvPr>
            <p:ph idx="1"/>
          </p:nvPr>
        </p:nvSpPr>
        <p:spPr>
          <a:xfrm>
            <a:off x="1829310" y="1828801"/>
            <a:ext cx="8838690" cy="4297363"/>
          </a:xfrm>
        </p:spPr>
        <p:txBody>
          <a:bodyPr/>
          <a:lstStyle/>
          <a:p>
            <a:r>
              <a:rPr lang="en-US" dirty="0"/>
              <a:t>Let’s consider this example syntactically annotated sentence:</a:t>
            </a:r>
          </a:p>
        </p:txBody>
      </p:sp>
      <p:sp>
        <p:nvSpPr>
          <p:cNvPr id="30" name="Oval 29"/>
          <p:cNvSpPr/>
          <p:nvPr/>
        </p:nvSpPr>
        <p:spPr>
          <a:xfrm>
            <a:off x="4911998" y="425847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782841" y="515518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82841" y="425847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18001" y="425847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911998" y="350480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6753636" y="350480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5782841" y="290467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a:stCxn id="44" idx="7"/>
            <a:endCxn id="46" idx="3"/>
          </p:cNvCxnSpPr>
          <p:nvPr/>
        </p:nvCxnSpPr>
        <p:spPr>
          <a:xfrm flipV="1">
            <a:off x="5233603" y="321440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a:endCxn id="46" idx="5"/>
          </p:cNvCxnSpPr>
          <p:nvPr/>
        </p:nvCxnSpPr>
        <p:spPr>
          <a:xfrm flipH="1" flipV="1">
            <a:off x="6104446" y="321440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4339606" y="381454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5233603" y="381454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5971233" y="462134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5100390" y="386768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974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Node-Based metrics</a:t>
            </a:r>
          </a:p>
        </p:txBody>
      </p:sp>
      <p:sp>
        <p:nvSpPr>
          <p:cNvPr id="3" name="Content Placeholder 2"/>
          <p:cNvSpPr>
            <a:spLocks noGrp="1"/>
          </p:cNvSpPr>
          <p:nvPr>
            <p:ph idx="1"/>
          </p:nvPr>
        </p:nvSpPr>
        <p:spPr>
          <a:xfrm>
            <a:off x="1924880" y="1682269"/>
            <a:ext cx="7583488" cy="625610"/>
          </a:xfrm>
        </p:spPr>
        <p:txBody>
          <a:bodyPr>
            <a:normAutofit fontScale="92500"/>
          </a:bodyPr>
          <a:lstStyle/>
          <a:p>
            <a:r>
              <a:rPr lang="en-US" sz="2800" dirty="0"/>
              <a:t>To calculate a sentence metric we need: w and </a:t>
            </a:r>
            <a:r>
              <a:rPr lang="el-GR" sz="2800" dirty="0"/>
              <a:t>μ</a:t>
            </a:r>
            <a:endParaRPr lang="en-US" sz="2800" dirty="0"/>
          </a:p>
          <a:p>
            <a:endParaRPr lang="en-US" sz="2800" i="1" dirty="0"/>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4</a:t>
            </a:r>
          </a:p>
        </p:txBody>
      </p:sp>
      <p:cxnSp>
        <p:nvCxnSpPr>
          <p:cNvPr id="6" name="Straight Connector 5"/>
          <p:cNvCxnSpPr>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1524000" y="5515996"/>
            <a:ext cx="9144000" cy="986123"/>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dirty="0">
                <a:solidFill>
                  <a:schemeClr val="tx1"/>
                </a:solidFill>
              </a:rPr>
              <a:t>Result: w</a:t>
            </a:r>
            <a:r>
              <a:rPr lang="en-US" baseline="-25000" dirty="0">
                <a:solidFill>
                  <a:schemeClr val="tx1"/>
                </a:solidFill>
              </a:rPr>
              <a:t>1</a:t>
            </a:r>
            <a:r>
              <a:rPr lang="en-US" dirty="0">
                <a:solidFill>
                  <a:schemeClr val="tx1"/>
                </a:solidFill>
              </a:rPr>
              <a:t>×</a:t>
            </a:r>
            <a:r>
              <a:rPr lang="el-GR" dirty="0">
                <a:solidFill>
                  <a:schemeClr val="tx1"/>
                </a:solidFill>
              </a:rPr>
              <a:t>μ</a:t>
            </a:r>
            <a:r>
              <a:rPr lang="el-GR" baseline="-25000" dirty="0">
                <a:solidFill>
                  <a:schemeClr val="tx1"/>
                </a:solidFill>
              </a:rPr>
              <a:t>1</a:t>
            </a:r>
            <a:r>
              <a:rPr lang="en-US" dirty="0">
                <a:solidFill>
                  <a:schemeClr val="tx1"/>
                </a:solidFill>
              </a:rPr>
              <a:t>+w</a:t>
            </a:r>
            <a:r>
              <a:rPr lang="en-US" baseline="-25000" dirty="0">
                <a:solidFill>
                  <a:schemeClr val="tx1"/>
                </a:solidFill>
              </a:rPr>
              <a:t>2</a:t>
            </a:r>
            <a:r>
              <a:rPr lang="en-US" dirty="0">
                <a:solidFill>
                  <a:schemeClr val="tx1"/>
                </a:solidFill>
              </a:rPr>
              <a:t>×</a:t>
            </a:r>
            <a:r>
              <a:rPr lang="el-GR" dirty="0">
                <a:solidFill>
                  <a:schemeClr val="tx1"/>
                </a:solidFill>
              </a:rPr>
              <a:t>μ</a:t>
            </a:r>
            <a:r>
              <a:rPr lang="en-US" baseline="-25000" dirty="0">
                <a:solidFill>
                  <a:schemeClr val="tx1"/>
                </a:solidFill>
              </a:rPr>
              <a:t>2</a:t>
            </a:r>
            <a:r>
              <a:rPr lang="en-US" dirty="0">
                <a:solidFill>
                  <a:schemeClr val="tx1"/>
                </a:solidFill>
              </a:rPr>
              <a:t>+w</a:t>
            </a:r>
            <a:r>
              <a:rPr lang="en-US" baseline="-25000" dirty="0">
                <a:solidFill>
                  <a:schemeClr val="tx1"/>
                </a:solidFill>
              </a:rPr>
              <a:t>3</a:t>
            </a:r>
            <a:r>
              <a:rPr lang="en-US" dirty="0">
                <a:solidFill>
                  <a:schemeClr val="tx1"/>
                </a:solidFill>
              </a:rPr>
              <a:t>×</a:t>
            </a:r>
            <a:r>
              <a:rPr lang="el-GR" dirty="0">
                <a:solidFill>
                  <a:schemeClr val="tx1"/>
                </a:solidFill>
              </a:rPr>
              <a:t>μ</a:t>
            </a:r>
            <a:r>
              <a:rPr lang="en-US" baseline="-25000" dirty="0">
                <a:solidFill>
                  <a:schemeClr val="tx1"/>
                </a:solidFill>
              </a:rPr>
              <a:t>3</a:t>
            </a:r>
            <a:r>
              <a:rPr lang="en-US" dirty="0">
                <a:solidFill>
                  <a:schemeClr val="tx1"/>
                </a:solidFill>
              </a:rPr>
              <a:t>+w</a:t>
            </a:r>
            <a:r>
              <a:rPr lang="en-US" baseline="-25000" dirty="0">
                <a:solidFill>
                  <a:schemeClr val="tx1"/>
                </a:solidFill>
              </a:rPr>
              <a:t>4</a:t>
            </a:r>
            <a:r>
              <a:rPr lang="en-US" dirty="0">
                <a:solidFill>
                  <a:schemeClr val="tx1"/>
                </a:solidFill>
              </a:rPr>
              <a:t>×</a:t>
            </a:r>
            <a:r>
              <a:rPr lang="el-GR" dirty="0">
                <a:solidFill>
                  <a:schemeClr val="tx1"/>
                </a:solidFill>
              </a:rPr>
              <a:t>μ</a:t>
            </a:r>
            <a:r>
              <a:rPr lang="en-US" baseline="-25000" dirty="0">
                <a:solidFill>
                  <a:schemeClr val="tx1"/>
                </a:solidFill>
              </a:rPr>
              <a:t>4</a:t>
            </a:r>
            <a:r>
              <a:rPr lang="en-US" dirty="0">
                <a:solidFill>
                  <a:schemeClr val="tx1"/>
                </a:solidFill>
              </a:rPr>
              <a:t>+w</a:t>
            </a:r>
            <a:r>
              <a:rPr lang="en-US" baseline="-25000" dirty="0">
                <a:solidFill>
                  <a:schemeClr val="tx1"/>
                </a:solidFill>
              </a:rPr>
              <a:t>5</a:t>
            </a:r>
            <a:r>
              <a:rPr lang="en-US" dirty="0">
                <a:solidFill>
                  <a:schemeClr val="tx1"/>
                </a:solidFill>
              </a:rPr>
              <a:t>×</a:t>
            </a:r>
            <a:r>
              <a:rPr lang="el-GR" dirty="0">
                <a:solidFill>
                  <a:schemeClr val="tx1"/>
                </a:solidFill>
              </a:rPr>
              <a:t>μ</a:t>
            </a:r>
            <a:r>
              <a:rPr lang="en-US" baseline="-25000" dirty="0">
                <a:solidFill>
                  <a:schemeClr val="tx1"/>
                </a:solidFill>
              </a:rPr>
              <a:t>5</a:t>
            </a:r>
            <a:r>
              <a:rPr lang="en-US" dirty="0">
                <a:solidFill>
                  <a:schemeClr val="tx1"/>
                </a:solidFill>
              </a:rPr>
              <a:t>+w</a:t>
            </a:r>
            <a:r>
              <a:rPr lang="en-US" baseline="-25000" dirty="0">
                <a:solidFill>
                  <a:schemeClr val="tx1"/>
                </a:solidFill>
              </a:rPr>
              <a:t>6</a:t>
            </a:r>
            <a:r>
              <a:rPr lang="en-US" dirty="0">
                <a:solidFill>
                  <a:schemeClr val="tx1"/>
                </a:solidFill>
              </a:rPr>
              <a:t>×</a:t>
            </a:r>
            <a:r>
              <a:rPr lang="el-GR" dirty="0">
                <a:solidFill>
                  <a:schemeClr val="tx1"/>
                </a:solidFill>
              </a:rPr>
              <a:t>μ</a:t>
            </a:r>
            <a:r>
              <a:rPr lang="en-US" baseline="-25000" dirty="0">
                <a:solidFill>
                  <a:schemeClr val="tx1"/>
                </a:solidFill>
              </a:rPr>
              <a:t>6</a:t>
            </a:r>
            <a:r>
              <a:rPr lang="en-US" dirty="0">
                <a:solidFill>
                  <a:schemeClr val="tx1"/>
                </a:solidFill>
              </a:rPr>
              <a:t>+w</a:t>
            </a:r>
            <a:r>
              <a:rPr lang="en-US" baseline="-25000" dirty="0">
                <a:solidFill>
                  <a:schemeClr val="tx1"/>
                </a:solidFill>
              </a:rPr>
              <a:t>7</a:t>
            </a:r>
            <a:r>
              <a:rPr lang="en-US" dirty="0">
                <a:solidFill>
                  <a:schemeClr val="tx1"/>
                </a:solidFill>
              </a:rPr>
              <a:t>×</a:t>
            </a:r>
            <a:r>
              <a:rPr lang="el-GR" dirty="0">
                <a:solidFill>
                  <a:schemeClr val="tx1"/>
                </a:solidFill>
              </a:rPr>
              <a:t>μ</a:t>
            </a:r>
            <a:r>
              <a:rPr lang="en-US" baseline="-25000" dirty="0">
                <a:solidFill>
                  <a:schemeClr val="tx1"/>
                </a:solidFill>
              </a:rPr>
              <a:t>7</a:t>
            </a:r>
            <a:endParaRPr lang="en-US" i="1" baseline="-25000" dirty="0">
              <a:solidFill>
                <a:schemeClr val="tx1"/>
              </a:solidFill>
            </a:endParaRPr>
          </a:p>
        </p:txBody>
      </p:sp>
      <p:sp>
        <p:nvSpPr>
          <p:cNvPr id="40" name="Oval 39"/>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7</a:t>
            </a:r>
          </a:p>
        </p:txBody>
      </p:sp>
      <p:sp>
        <p:nvSpPr>
          <p:cNvPr id="47" name="Oval 46"/>
          <p:cNvSpPr/>
          <p:nvPr/>
        </p:nvSpPr>
        <p:spPr>
          <a:xfrm>
            <a:off x="3109096" y="356942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2</a:t>
            </a:r>
          </a:p>
        </p:txBody>
      </p:sp>
      <p:sp>
        <p:nvSpPr>
          <p:cNvPr id="48" name="Oval 47"/>
          <p:cNvSpPr/>
          <p:nvPr/>
        </p:nvSpPr>
        <p:spPr>
          <a:xfrm>
            <a:off x="3967727" y="4275417"/>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5</a:t>
            </a:r>
          </a:p>
        </p:txBody>
      </p:sp>
      <p:sp>
        <p:nvSpPr>
          <p:cNvPr id="49" name="Oval 48"/>
          <p:cNvSpPr/>
          <p:nvPr/>
        </p:nvSpPr>
        <p:spPr>
          <a:xfrm>
            <a:off x="3992151" y="515312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6</a:t>
            </a:r>
          </a:p>
        </p:txBody>
      </p:sp>
      <p:sp>
        <p:nvSpPr>
          <p:cNvPr id="50" name="Oval 49"/>
          <p:cNvSpPr/>
          <p:nvPr/>
        </p:nvSpPr>
        <p:spPr>
          <a:xfrm>
            <a:off x="3112309" y="4275417"/>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3</a:t>
            </a:r>
          </a:p>
        </p:txBody>
      </p:sp>
      <p:sp>
        <p:nvSpPr>
          <p:cNvPr id="51" name="Oval 50"/>
          <p:cNvSpPr/>
          <p:nvPr/>
        </p:nvSpPr>
        <p:spPr>
          <a:xfrm>
            <a:off x="2250550"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w</a:t>
            </a:r>
            <a:r>
              <a:rPr lang="en-US" sz="1200" baseline="-25000" dirty="0"/>
              <a:t>1</a:t>
            </a:r>
          </a:p>
        </p:txBody>
      </p:sp>
      <p:sp>
        <p:nvSpPr>
          <p:cNvPr id="41" name="Oval 40"/>
          <p:cNvSpPr/>
          <p:nvPr/>
        </p:nvSpPr>
        <p:spPr>
          <a:xfrm>
            <a:off x="8385444" y="295663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4</a:t>
            </a:r>
          </a:p>
        </p:txBody>
      </p:sp>
      <p:cxnSp>
        <p:nvCxnSpPr>
          <p:cNvPr id="42" name="Straight Connector 41"/>
          <p:cNvCxnSpPr>
            <a:endCxn id="41" idx="3"/>
          </p:cNvCxnSpPr>
          <p:nvPr/>
        </p:nvCxnSpPr>
        <p:spPr>
          <a:xfrm flipV="1">
            <a:off x="7836206" y="326636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41" idx="5"/>
          </p:cNvCxnSpPr>
          <p:nvPr/>
        </p:nvCxnSpPr>
        <p:spPr>
          <a:xfrm flipH="1" flipV="1">
            <a:off x="8707049" y="326636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6942209" y="386650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flipV="1">
            <a:off x="7836206" y="386650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8573836" y="467330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702993" y="391964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9356239" y="355676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7</a:t>
            </a:r>
          </a:p>
        </p:txBody>
      </p:sp>
      <p:sp>
        <p:nvSpPr>
          <p:cNvPr id="55" name="Oval 54"/>
          <p:cNvSpPr/>
          <p:nvPr/>
        </p:nvSpPr>
        <p:spPr>
          <a:xfrm>
            <a:off x="7511388" y="357671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2</a:t>
            </a:r>
          </a:p>
        </p:txBody>
      </p:sp>
      <p:sp>
        <p:nvSpPr>
          <p:cNvPr id="56" name="Oval 55"/>
          <p:cNvSpPr/>
          <p:nvPr/>
        </p:nvSpPr>
        <p:spPr>
          <a:xfrm>
            <a:off x="8370019" y="428270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5</a:t>
            </a:r>
          </a:p>
        </p:txBody>
      </p:sp>
      <p:sp>
        <p:nvSpPr>
          <p:cNvPr id="57" name="Oval 56"/>
          <p:cNvSpPr/>
          <p:nvPr/>
        </p:nvSpPr>
        <p:spPr>
          <a:xfrm>
            <a:off x="8394443" y="516040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6</a:t>
            </a:r>
          </a:p>
        </p:txBody>
      </p:sp>
      <p:sp>
        <p:nvSpPr>
          <p:cNvPr id="58" name="Oval 57"/>
          <p:cNvSpPr/>
          <p:nvPr/>
        </p:nvSpPr>
        <p:spPr>
          <a:xfrm>
            <a:off x="7514601" y="428270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3</a:t>
            </a:r>
          </a:p>
        </p:txBody>
      </p:sp>
      <p:sp>
        <p:nvSpPr>
          <p:cNvPr id="59" name="Oval 58"/>
          <p:cNvSpPr/>
          <p:nvPr/>
        </p:nvSpPr>
        <p:spPr>
          <a:xfrm>
            <a:off x="6652842" y="431043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l-GR" sz="1200" dirty="0"/>
              <a:t>μ</a:t>
            </a:r>
            <a:r>
              <a:rPr lang="en-US" sz="1200" baseline="-25000" dirty="0"/>
              <a:t>1</a:t>
            </a:r>
          </a:p>
        </p:txBody>
      </p:sp>
    </p:spTree>
    <p:extLst>
      <p:ext uri="{BB962C8B-B14F-4D97-AF65-F5344CB8AC3E}">
        <p14:creationId xmlns:p14="http://schemas.microsoft.com/office/powerpoint/2010/main" val="1103878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Node-Based metrics</a:t>
            </a:r>
          </a:p>
        </p:txBody>
      </p:sp>
      <p:sp>
        <p:nvSpPr>
          <p:cNvPr id="3" name="Content Placeholder 2"/>
          <p:cNvSpPr>
            <a:spLocks noGrp="1"/>
          </p:cNvSpPr>
          <p:nvPr>
            <p:ph idx="1"/>
          </p:nvPr>
        </p:nvSpPr>
        <p:spPr>
          <a:xfrm>
            <a:off x="2303463" y="1828801"/>
            <a:ext cx="7583488" cy="625610"/>
          </a:xfrm>
        </p:spPr>
        <p:txBody>
          <a:bodyPr>
            <a:normAutofit/>
          </a:bodyPr>
          <a:lstStyle/>
          <a:p>
            <a:r>
              <a:rPr lang="en-US" sz="2800" dirty="0"/>
              <a:t>Metric example:  </a:t>
            </a:r>
            <a:r>
              <a:rPr lang="en-US" sz="2800" i="1" dirty="0"/>
              <a:t>Number of words</a:t>
            </a:r>
          </a:p>
        </p:txBody>
      </p:sp>
      <p:sp>
        <p:nvSpPr>
          <p:cNvPr id="30" name="Oval 29"/>
          <p:cNvSpPr/>
          <p:nvPr/>
        </p:nvSpPr>
        <p:spPr>
          <a:xfrm>
            <a:off x="3112309"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1" name="Oval 40"/>
          <p:cNvSpPr/>
          <p:nvPr/>
        </p:nvSpPr>
        <p:spPr>
          <a:xfrm>
            <a:off x="3983152" y="519985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2" name="Oval 41"/>
          <p:cNvSpPr/>
          <p:nvPr/>
        </p:nvSpPr>
        <p:spPr>
          <a:xfrm>
            <a:off x="398315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3" name="Oval 42"/>
          <p:cNvSpPr/>
          <p:nvPr/>
        </p:nvSpPr>
        <p:spPr>
          <a:xfrm>
            <a:off x="221831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4" name="Oval 43"/>
          <p:cNvSpPr/>
          <p:nvPr/>
        </p:nvSpPr>
        <p:spPr>
          <a:xfrm>
            <a:off x="3112309"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5" name="Oval 44"/>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6" name="Straight Connector 5"/>
          <p:cNvCxnSpPr>
            <a:stCxn id="44" idx="7"/>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7583488" cy="625610"/>
          </a:xfrm>
          <a:prstGeom prst="rect">
            <a:avLst/>
          </a:prstGeom>
        </p:spPr>
        <p:txBody>
          <a:bodyPr vert="horz" lIns="91440" tIns="45720" rIns="91440" bIns="45720" rtlCol="0">
            <a:normAutofit fontScale="925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sz="2800" dirty="0">
                <a:solidFill>
                  <a:schemeClr val="tx1"/>
                </a:solidFill>
              </a:rPr>
              <a:t>Result: 1×1+1×1+1×1+1×1+1×1+1×1+1×1=7</a:t>
            </a:r>
            <a:endParaRPr lang="en-US" sz="2800" i="1" dirty="0">
              <a:solidFill>
                <a:schemeClr val="tx1"/>
              </a:solidFill>
            </a:endParaRPr>
          </a:p>
        </p:txBody>
      </p:sp>
    </p:spTree>
    <p:extLst>
      <p:ext uri="{BB962C8B-B14F-4D97-AF65-F5344CB8AC3E}">
        <p14:creationId xmlns:p14="http://schemas.microsoft.com/office/powerpoint/2010/main" val="2715209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Node-Based metrics</a:t>
            </a:r>
          </a:p>
        </p:txBody>
      </p:sp>
      <p:sp>
        <p:nvSpPr>
          <p:cNvPr id="3" name="Content Placeholder 2"/>
          <p:cNvSpPr>
            <a:spLocks noGrp="1"/>
          </p:cNvSpPr>
          <p:nvPr>
            <p:ph idx="1"/>
          </p:nvPr>
        </p:nvSpPr>
        <p:spPr>
          <a:xfrm>
            <a:off x="2303463" y="1828801"/>
            <a:ext cx="7583488" cy="625610"/>
          </a:xfrm>
        </p:spPr>
        <p:txBody>
          <a:bodyPr>
            <a:normAutofit/>
          </a:bodyPr>
          <a:lstStyle/>
          <a:p>
            <a:r>
              <a:rPr lang="en-US" sz="2800" dirty="0"/>
              <a:t>Metric example:  </a:t>
            </a:r>
            <a:r>
              <a:rPr lang="en-US" sz="2800" i="1" dirty="0"/>
              <a:t>Number of attributives</a:t>
            </a:r>
          </a:p>
        </p:txBody>
      </p:sp>
      <p:sp>
        <p:nvSpPr>
          <p:cNvPr id="30" name="Oval 29"/>
          <p:cNvSpPr/>
          <p:nvPr/>
        </p:nvSpPr>
        <p:spPr>
          <a:xfrm>
            <a:off x="3112309"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1" name="Oval 40"/>
          <p:cNvSpPr/>
          <p:nvPr/>
        </p:nvSpPr>
        <p:spPr>
          <a:xfrm>
            <a:off x="3983152" y="519985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2" name="Oval 41"/>
          <p:cNvSpPr/>
          <p:nvPr/>
        </p:nvSpPr>
        <p:spPr>
          <a:xfrm>
            <a:off x="398315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3" name="Oval 42"/>
          <p:cNvSpPr/>
          <p:nvPr/>
        </p:nvSpPr>
        <p:spPr>
          <a:xfrm>
            <a:off x="221831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4" name="Oval 43"/>
          <p:cNvSpPr/>
          <p:nvPr/>
        </p:nvSpPr>
        <p:spPr>
          <a:xfrm>
            <a:off x="3112309"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5" name="Oval 44"/>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6" name="Straight Connector 5"/>
          <p:cNvCxnSpPr>
            <a:stCxn id="44" idx="7"/>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7583488" cy="625610"/>
          </a:xfrm>
          <a:prstGeom prst="rect">
            <a:avLst/>
          </a:prstGeom>
        </p:spPr>
        <p:txBody>
          <a:bodyPr vert="horz" lIns="91440" tIns="45720" rIns="91440" bIns="45720" rtlCol="0">
            <a:normAutofit fontScale="925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sz="2800" dirty="0">
                <a:solidFill>
                  <a:schemeClr val="tx1"/>
                </a:solidFill>
              </a:rPr>
              <a:t>Result: 1×0+1×0+1×1+1×0+1×1+1×0+1×0=2</a:t>
            </a:r>
            <a:endParaRPr lang="en-US" sz="2800" i="1" dirty="0">
              <a:solidFill>
                <a:schemeClr val="tx1"/>
              </a:solidFill>
            </a:endParaRPr>
          </a:p>
        </p:txBody>
      </p:sp>
      <p:sp>
        <p:nvSpPr>
          <p:cNvPr id="5" name="TextBox 4"/>
          <p:cNvSpPr txBox="1"/>
          <p:nvPr/>
        </p:nvSpPr>
        <p:spPr>
          <a:xfrm>
            <a:off x="8266541" y="4836390"/>
            <a:ext cx="545727" cy="369332"/>
          </a:xfrm>
          <a:prstGeom prst="rect">
            <a:avLst/>
          </a:prstGeom>
          <a:noFill/>
        </p:spPr>
        <p:txBody>
          <a:bodyPr wrap="none" rtlCol="0">
            <a:spAutoFit/>
          </a:bodyPr>
          <a:lstStyle/>
          <a:p>
            <a:r>
              <a:rPr lang="en-US" dirty="0"/>
              <a:t>ATR</a:t>
            </a:r>
          </a:p>
        </p:txBody>
      </p:sp>
      <p:sp>
        <p:nvSpPr>
          <p:cNvPr id="39" name="TextBox 38"/>
          <p:cNvSpPr txBox="1"/>
          <p:nvPr/>
        </p:nvSpPr>
        <p:spPr>
          <a:xfrm>
            <a:off x="7395698" y="3972239"/>
            <a:ext cx="545727" cy="369332"/>
          </a:xfrm>
          <a:prstGeom prst="rect">
            <a:avLst/>
          </a:prstGeom>
          <a:noFill/>
        </p:spPr>
        <p:txBody>
          <a:bodyPr wrap="none" rtlCol="0">
            <a:spAutoFit/>
          </a:bodyPr>
          <a:lstStyle/>
          <a:p>
            <a:r>
              <a:rPr lang="en-US" dirty="0"/>
              <a:t>ATR</a:t>
            </a:r>
          </a:p>
        </p:txBody>
      </p:sp>
    </p:spTree>
    <p:extLst>
      <p:ext uri="{BB962C8B-B14F-4D97-AF65-F5344CB8AC3E}">
        <p14:creationId xmlns:p14="http://schemas.microsoft.com/office/powerpoint/2010/main" val="3213743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Node-Based metrics</a:t>
            </a:r>
          </a:p>
        </p:txBody>
      </p:sp>
      <p:sp>
        <p:nvSpPr>
          <p:cNvPr id="3" name="Content Placeholder 2"/>
          <p:cNvSpPr>
            <a:spLocks noGrp="1"/>
          </p:cNvSpPr>
          <p:nvPr>
            <p:ph idx="1"/>
          </p:nvPr>
        </p:nvSpPr>
        <p:spPr>
          <a:xfrm>
            <a:off x="2303463" y="1828801"/>
            <a:ext cx="7583488" cy="625610"/>
          </a:xfrm>
        </p:spPr>
        <p:txBody>
          <a:bodyPr>
            <a:normAutofit/>
          </a:bodyPr>
          <a:lstStyle/>
          <a:p>
            <a:r>
              <a:rPr lang="en-US" sz="2800" dirty="0"/>
              <a:t>Metric example:  </a:t>
            </a:r>
            <a:r>
              <a:rPr lang="en-US" sz="2800" i="1" dirty="0"/>
              <a:t>Percentage of leaves</a:t>
            </a:r>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cxnSp>
        <p:nvCxnSpPr>
          <p:cNvPr id="6" name="Straight Connector 5"/>
          <p:cNvCxnSpPr>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8166336" cy="625610"/>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dirty="0">
                <a:solidFill>
                  <a:schemeClr val="tx1"/>
                </a:solidFill>
              </a:rPr>
              <a:t>Result: </a:t>
            </a:r>
            <a:r>
              <a:rPr lang="en-US" sz="1800" dirty="0">
                <a:solidFill>
                  <a:schemeClr val="tx1"/>
                </a:solidFill>
              </a:rPr>
              <a:t>1/7</a:t>
            </a:r>
            <a:r>
              <a:rPr lang="en-US" dirty="0">
                <a:solidFill>
                  <a:schemeClr val="tx1"/>
                </a:solidFill>
              </a:rPr>
              <a:t>×0+</a:t>
            </a:r>
            <a:r>
              <a:rPr lang="en-US" sz="1800" dirty="0">
                <a:solidFill>
                  <a:schemeClr val="tx1"/>
                </a:solidFill>
              </a:rPr>
              <a:t>1/7</a:t>
            </a:r>
            <a:r>
              <a:rPr lang="en-US" dirty="0">
                <a:solidFill>
                  <a:schemeClr val="tx1"/>
                </a:solidFill>
              </a:rPr>
              <a:t>×1+</a:t>
            </a:r>
            <a:r>
              <a:rPr lang="en-US" sz="1800" dirty="0">
                <a:solidFill>
                  <a:schemeClr val="tx1"/>
                </a:solidFill>
              </a:rPr>
              <a:t>1/7</a:t>
            </a:r>
            <a:r>
              <a:rPr lang="en-US" dirty="0">
                <a:solidFill>
                  <a:schemeClr val="tx1"/>
                </a:solidFill>
              </a:rPr>
              <a:t>×1+</a:t>
            </a:r>
            <a:r>
              <a:rPr lang="en-US" sz="1800" dirty="0">
                <a:solidFill>
                  <a:schemeClr val="tx1"/>
                </a:solidFill>
              </a:rPr>
              <a:t>1/7</a:t>
            </a:r>
            <a:r>
              <a:rPr lang="en-US" dirty="0">
                <a:solidFill>
                  <a:schemeClr val="tx1"/>
                </a:solidFill>
              </a:rPr>
              <a:t>×0+</a:t>
            </a:r>
            <a:r>
              <a:rPr lang="en-US" sz="1800" dirty="0">
                <a:solidFill>
                  <a:schemeClr val="tx1"/>
                </a:solidFill>
              </a:rPr>
              <a:t>1/7</a:t>
            </a:r>
            <a:r>
              <a:rPr lang="en-US" dirty="0">
                <a:solidFill>
                  <a:schemeClr val="tx1"/>
                </a:solidFill>
              </a:rPr>
              <a:t>×1+</a:t>
            </a:r>
            <a:r>
              <a:rPr lang="en-US" sz="2000" dirty="0">
                <a:solidFill>
                  <a:schemeClr val="tx1"/>
                </a:solidFill>
              </a:rPr>
              <a:t>1/7</a:t>
            </a:r>
            <a:r>
              <a:rPr lang="en-US" dirty="0">
                <a:solidFill>
                  <a:schemeClr val="tx1"/>
                </a:solidFill>
              </a:rPr>
              <a:t>×1+</a:t>
            </a:r>
            <a:r>
              <a:rPr lang="en-US" sz="2000" dirty="0">
                <a:solidFill>
                  <a:schemeClr val="tx1"/>
                </a:solidFill>
              </a:rPr>
              <a:t>1/7</a:t>
            </a:r>
            <a:r>
              <a:rPr lang="en-US" dirty="0">
                <a:solidFill>
                  <a:schemeClr val="tx1"/>
                </a:solidFill>
              </a:rPr>
              <a:t>×0=4/7</a:t>
            </a:r>
            <a:endParaRPr lang="en-US" i="1" dirty="0">
              <a:solidFill>
                <a:schemeClr val="tx1"/>
              </a:solidFill>
            </a:endParaRPr>
          </a:p>
        </p:txBody>
      </p:sp>
      <p:sp>
        <p:nvSpPr>
          <p:cNvPr id="40" name="Oval 39"/>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47" name="Oval 46"/>
          <p:cNvSpPr/>
          <p:nvPr/>
        </p:nvSpPr>
        <p:spPr>
          <a:xfrm>
            <a:off x="3109096" y="356942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48" name="Oval 47"/>
          <p:cNvSpPr/>
          <p:nvPr/>
        </p:nvSpPr>
        <p:spPr>
          <a:xfrm>
            <a:off x="3967727" y="4275417"/>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49" name="Oval 48"/>
          <p:cNvSpPr/>
          <p:nvPr/>
        </p:nvSpPr>
        <p:spPr>
          <a:xfrm>
            <a:off x="3992151" y="515312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50" name="Oval 49"/>
          <p:cNvSpPr/>
          <p:nvPr/>
        </p:nvSpPr>
        <p:spPr>
          <a:xfrm>
            <a:off x="3112309" y="4275417"/>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51" name="Oval 50"/>
          <p:cNvSpPr/>
          <p:nvPr/>
        </p:nvSpPr>
        <p:spPr>
          <a:xfrm>
            <a:off x="2250550"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Tree>
    <p:extLst>
      <p:ext uri="{BB962C8B-B14F-4D97-AF65-F5344CB8AC3E}">
        <p14:creationId xmlns:p14="http://schemas.microsoft.com/office/powerpoint/2010/main" val="3194589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Node-Based metrics</a:t>
            </a:r>
          </a:p>
        </p:txBody>
      </p:sp>
      <p:sp>
        <p:nvSpPr>
          <p:cNvPr id="3" name="Content Placeholder 2"/>
          <p:cNvSpPr>
            <a:spLocks noGrp="1"/>
          </p:cNvSpPr>
          <p:nvPr>
            <p:ph idx="1"/>
          </p:nvPr>
        </p:nvSpPr>
        <p:spPr>
          <a:xfrm>
            <a:off x="2303463" y="1828801"/>
            <a:ext cx="7583488" cy="625610"/>
          </a:xfrm>
        </p:spPr>
        <p:txBody>
          <a:bodyPr>
            <a:normAutofit/>
          </a:bodyPr>
          <a:lstStyle/>
          <a:p>
            <a:r>
              <a:rPr lang="en-US" sz="2800" dirty="0"/>
              <a:t>Metric example:  </a:t>
            </a:r>
            <a:r>
              <a:rPr lang="en-US" sz="2800" i="1" dirty="0"/>
              <a:t>Percentage of attributives</a:t>
            </a:r>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cxnSp>
        <p:nvCxnSpPr>
          <p:cNvPr id="6" name="Straight Connector 5"/>
          <p:cNvCxnSpPr>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8166336" cy="625610"/>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dirty="0">
                <a:solidFill>
                  <a:schemeClr val="tx1"/>
                </a:solidFill>
              </a:rPr>
              <a:t>Result: </a:t>
            </a:r>
            <a:r>
              <a:rPr lang="en-US" sz="1800" dirty="0">
                <a:solidFill>
                  <a:schemeClr val="tx1"/>
                </a:solidFill>
              </a:rPr>
              <a:t>1/7</a:t>
            </a:r>
            <a:r>
              <a:rPr lang="en-US" dirty="0">
                <a:solidFill>
                  <a:schemeClr val="tx1"/>
                </a:solidFill>
              </a:rPr>
              <a:t>×0+</a:t>
            </a:r>
            <a:r>
              <a:rPr lang="en-US" sz="1800" dirty="0">
                <a:solidFill>
                  <a:schemeClr val="tx1"/>
                </a:solidFill>
              </a:rPr>
              <a:t>1/7</a:t>
            </a:r>
            <a:r>
              <a:rPr lang="en-US" dirty="0">
                <a:solidFill>
                  <a:schemeClr val="tx1"/>
                </a:solidFill>
              </a:rPr>
              <a:t>×0+</a:t>
            </a:r>
            <a:r>
              <a:rPr lang="en-US" sz="1800" dirty="0">
                <a:solidFill>
                  <a:schemeClr val="tx1"/>
                </a:solidFill>
              </a:rPr>
              <a:t>1/7</a:t>
            </a:r>
            <a:r>
              <a:rPr lang="en-US" dirty="0">
                <a:solidFill>
                  <a:schemeClr val="tx1"/>
                </a:solidFill>
              </a:rPr>
              <a:t>×1+</a:t>
            </a:r>
            <a:r>
              <a:rPr lang="en-US" sz="1800" dirty="0">
                <a:solidFill>
                  <a:schemeClr val="tx1"/>
                </a:solidFill>
              </a:rPr>
              <a:t>1/7</a:t>
            </a:r>
            <a:r>
              <a:rPr lang="en-US" dirty="0">
                <a:solidFill>
                  <a:schemeClr val="tx1"/>
                </a:solidFill>
              </a:rPr>
              <a:t>×0+</a:t>
            </a:r>
            <a:r>
              <a:rPr lang="en-US" sz="1800" dirty="0">
                <a:solidFill>
                  <a:schemeClr val="tx1"/>
                </a:solidFill>
              </a:rPr>
              <a:t>1/7</a:t>
            </a:r>
            <a:r>
              <a:rPr lang="en-US" dirty="0">
                <a:solidFill>
                  <a:schemeClr val="tx1"/>
                </a:solidFill>
              </a:rPr>
              <a:t>×1+</a:t>
            </a:r>
            <a:r>
              <a:rPr lang="en-US" sz="2000" dirty="0">
                <a:solidFill>
                  <a:schemeClr val="tx1"/>
                </a:solidFill>
              </a:rPr>
              <a:t>1/7</a:t>
            </a:r>
            <a:r>
              <a:rPr lang="en-US" dirty="0">
                <a:solidFill>
                  <a:schemeClr val="tx1"/>
                </a:solidFill>
              </a:rPr>
              <a:t>×0+</a:t>
            </a:r>
            <a:r>
              <a:rPr lang="en-US" sz="2000" dirty="0">
                <a:solidFill>
                  <a:schemeClr val="tx1"/>
                </a:solidFill>
              </a:rPr>
              <a:t>1/7</a:t>
            </a:r>
            <a:r>
              <a:rPr lang="en-US" dirty="0">
                <a:solidFill>
                  <a:schemeClr val="tx1"/>
                </a:solidFill>
              </a:rPr>
              <a:t>×0=2/7</a:t>
            </a:r>
            <a:endParaRPr lang="en-US" i="1" dirty="0">
              <a:solidFill>
                <a:schemeClr val="tx1"/>
              </a:solidFill>
            </a:endParaRPr>
          </a:p>
        </p:txBody>
      </p:sp>
      <p:sp>
        <p:nvSpPr>
          <p:cNvPr id="5" name="TextBox 4"/>
          <p:cNvSpPr txBox="1"/>
          <p:nvPr/>
        </p:nvSpPr>
        <p:spPr>
          <a:xfrm>
            <a:off x="8266541" y="4836390"/>
            <a:ext cx="545727" cy="369332"/>
          </a:xfrm>
          <a:prstGeom prst="rect">
            <a:avLst/>
          </a:prstGeom>
          <a:noFill/>
        </p:spPr>
        <p:txBody>
          <a:bodyPr wrap="none" rtlCol="0">
            <a:spAutoFit/>
          </a:bodyPr>
          <a:lstStyle/>
          <a:p>
            <a:r>
              <a:rPr lang="en-US" dirty="0"/>
              <a:t>ATR</a:t>
            </a:r>
          </a:p>
        </p:txBody>
      </p:sp>
      <p:sp>
        <p:nvSpPr>
          <p:cNvPr id="39" name="TextBox 38"/>
          <p:cNvSpPr txBox="1"/>
          <p:nvPr/>
        </p:nvSpPr>
        <p:spPr>
          <a:xfrm>
            <a:off x="7395698" y="3972239"/>
            <a:ext cx="545727" cy="369332"/>
          </a:xfrm>
          <a:prstGeom prst="rect">
            <a:avLst/>
          </a:prstGeom>
          <a:noFill/>
        </p:spPr>
        <p:txBody>
          <a:bodyPr wrap="none" rtlCol="0">
            <a:spAutoFit/>
          </a:bodyPr>
          <a:lstStyle/>
          <a:p>
            <a:r>
              <a:rPr lang="en-US" dirty="0"/>
              <a:t>ATR</a:t>
            </a:r>
          </a:p>
        </p:txBody>
      </p:sp>
      <p:sp>
        <p:nvSpPr>
          <p:cNvPr id="40" name="Oval 39"/>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47" name="Oval 46"/>
          <p:cNvSpPr/>
          <p:nvPr/>
        </p:nvSpPr>
        <p:spPr>
          <a:xfrm>
            <a:off x="3109096" y="356942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48" name="Oval 47"/>
          <p:cNvSpPr/>
          <p:nvPr/>
        </p:nvSpPr>
        <p:spPr>
          <a:xfrm>
            <a:off x="3967727" y="4275417"/>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49" name="Oval 48"/>
          <p:cNvSpPr/>
          <p:nvPr/>
        </p:nvSpPr>
        <p:spPr>
          <a:xfrm>
            <a:off x="3992151" y="515312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50" name="Oval 49"/>
          <p:cNvSpPr/>
          <p:nvPr/>
        </p:nvSpPr>
        <p:spPr>
          <a:xfrm>
            <a:off x="3112309" y="4275417"/>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
        <p:nvSpPr>
          <p:cNvPr id="51" name="Oval 50"/>
          <p:cNvSpPr/>
          <p:nvPr/>
        </p:nvSpPr>
        <p:spPr>
          <a:xfrm>
            <a:off x="2250550"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Tree>
    <p:extLst>
      <p:ext uri="{BB962C8B-B14F-4D97-AF65-F5344CB8AC3E}">
        <p14:creationId xmlns:p14="http://schemas.microsoft.com/office/powerpoint/2010/main" val="3051542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Node-Based metrics</a:t>
            </a:r>
          </a:p>
        </p:txBody>
      </p:sp>
      <p:sp>
        <p:nvSpPr>
          <p:cNvPr id="3" name="Content Placeholder 2"/>
          <p:cNvSpPr>
            <a:spLocks noGrp="1"/>
          </p:cNvSpPr>
          <p:nvPr>
            <p:ph idx="1"/>
          </p:nvPr>
        </p:nvSpPr>
        <p:spPr>
          <a:xfrm>
            <a:off x="2303463" y="1828801"/>
            <a:ext cx="7583488" cy="625610"/>
          </a:xfrm>
        </p:spPr>
        <p:txBody>
          <a:bodyPr>
            <a:normAutofit/>
          </a:bodyPr>
          <a:lstStyle/>
          <a:p>
            <a:r>
              <a:rPr lang="en-US" sz="2800" dirty="0"/>
              <a:t>Metric example:  </a:t>
            </a:r>
            <a:r>
              <a:rPr lang="en-US" sz="2800" i="1" dirty="0"/>
              <a:t>Height of the tree</a:t>
            </a:r>
          </a:p>
        </p:txBody>
      </p:sp>
      <p:sp>
        <p:nvSpPr>
          <p:cNvPr id="30" name="Oval 29"/>
          <p:cNvSpPr/>
          <p:nvPr/>
        </p:nvSpPr>
        <p:spPr>
          <a:xfrm>
            <a:off x="3112309"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1" name="Oval 40"/>
          <p:cNvSpPr/>
          <p:nvPr/>
        </p:nvSpPr>
        <p:spPr>
          <a:xfrm>
            <a:off x="3983152" y="519985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2" name="Oval 41"/>
          <p:cNvSpPr/>
          <p:nvPr/>
        </p:nvSpPr>
        <p:spPr>
          <a:xfrm>
            <a:off x="398315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3" name="Oval 42"/>
          <p:cNvSpPr/>
          <p:nvPr/>
        </p:nvSpPr>
        <p:spPr>
          <a:xfrm>
            <a:off x="221831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4" name="Oval 43"/>
          <p:cNvSpPr/>
          <p:nvPr/>
        </p:nvSpPr>
        <p:spPr>
          <a:xfrm>
            <a:off x="3112309"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5" name="Oval 44"/>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6" name="Straight Connector 5"/>
          <p:cNvCxnSpPr>
            <a:stCxn id="44" idx="7"/>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7583488" cy="625610"/>
          </a:xfrm>
          <a:prstGeom prst="rect">
            <a:avLst/>
          </a:prstGeom>
        </p:spPr>
        <p:txBody>
          <a:bodyPr vert="horz" lIns="91440" tIns="45720" rIns="91440" bIns="45720" rtlCol="0">
            <a:normAutofit fontScale="925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sz="2800" dirty="0">
                <a:solidFill>
                  <a:schemeClr val="tx1"/>
                </a:solidFill>
              </a:rPr>
              <a:t>Result: 1×4+0×3+0×1+0×1+0×1+0×2+0×1=4</a:t>
            </a:r>
            <a:endParaRPr lang="en-US" sz="2800" i="1" dirty="0">
              <a:solidFill>
                <a:schemeClr val="tx1"/>
              </a:solidFill>
            </a:endParaRPr>
          </a:p>
        </p:txBody>
      </p:sp>
    </p:spTree>
    <p:extLst>
      <p:ext uri="{BB962C8B-B14F-4D97-AF65-F5344CB8AC3E}">
        <p14:creationId xmlns:p14="http://schemas.microsoft.com/office/powerpoint/2010/main" val="3317399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References</a:t>
            </a:r>
          </a:p>
        </p:txBody>
      </p:sp>
      <p:graphicFrame>
        <p:nvGraphicFramePr>
          <p:cNvPr id="9" name="Content Placeholder 6">
            <a:extLst>
              <a:ext uri="{FF2B5EF4-FFF2-40B4-BE49-F238E27FC236}">
                <a16:creationId xmlns:a16="http://schemas.microsoft.com/office/drawing/2014/main" id="{4986292C-E51A-452F-A03D-843DEA7AEFDC}"/>
              </a:ext>
            </a:extLst>
          </p:cNvPr>
          <p:cNvGraphicFramePr>
            <a:graphicFrameLocks noGrp="1"/>
          </p:cNvGraphicFramePr>
          <p:nvPr>
            <p:ph idx="1"/>
            <p:extLst>
              <p:ext uri="{D42A27DB-BD31-4B8C-83A1-F6EECF244321}">
                <p14:modId xmlns:p14="http://schemas.microsoft.com/office/powerpoint/2010/main" val="80717786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5657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Node-Based metrics</a:t>
            </a:r>
          </a:p>
        </p:txBody>
      </p:sp>
      <p:sp>
        <p:nvSpPr>
          <p:cNvPr id="3" name="Content Placeholder 2"/>
          <p:cNvSpPr>
            <a:spLocks noGrp="1"/>
          </p:cNvSpPr>
          <p:nvPr>
            <p:ph idx="1"/>
          </p:nvPr>
        </p:nvSpPr>
        <p:spPr>
          <a:xfrm>
            <a:off x="2303463" y="1828801"/>
            <a:ext cx="8159980" cy="625610"/>
          </a:xfrm>
        </p:spPr>
        <p:txBody>
          <a:bodyPr>
            <a:normAutofit fontScale="77500" lnSpcReduction="20000"/>
          </a:bodyPr>
          <a:lstStyle/>
          <a:p>
            <a:r>
              <a:rPr lang="en-US" sz="2800" dirty="0"/>
              <a:t>Metric example:  </a:t>
            </a:r>
            <a:r>
              <a:rPr lang="en-US" sz="2800" i="1" dirty="0"/>
              <a:t>Height of the tree as percentage of the words</a:t>
            </a:r>
          </a:p>
        </p:txBody>
      </p:sp>
      <p:sp>
        <p:nvSpPr>
          <p:cNvPr id="30" name="Oval 29"/>
          <p:cNvSpPr/>
          <p:nvPr/>
        </p:nvSpPr>
        <p:spPr>
          <a:xfrm>
            <a:off x="3112309"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1" name="Oval 40"/>
          <p:cNvSpPr/>
          <p:nvPr/>
        </p:nvSpPr>
        <p:spPr>
          <a:xfrm>
            <a:off x="3983152" y="519985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2" name="Oval 41"/>
          <p:cNvSpPr/>
          <p:nvPr/>
        </p:nvSpPr>
        <p:spPr>
          <a:xfrm>
            <a:off x="398315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3" name="Oval 42"/>
          <p:cNvSpPr/>
          <p:nvPr/>
        </p:nvSpPr>
        <p:spPr>
          <a:xfrm>
            <a:off x="221831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4" name="Oval 43"/>
          <p:cNvSpPr/>
          <p:nvPr/>
        </p:nvSpPr>
        <p:spPr>
          <a:xfrm>
            <a:off x="3112309"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5" name="Oval 44"/>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6" name="Straight Connector 5"/>
          <p:cNvCxnSpPr>
            <a:stCxn id="44" idx="7"/>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7583488" cy="625610"/>
          </a:xfrm>
          <a:prstGeom prst="rect">
            <a:avLst/>
          </a:prstGeom>
        </p:spPr>
        <p:txBody>
          <a:bodyPr vert="horz" lIns="91440" tIns="45720" rIns="91440" bIns="45720" rtlCol="0">
            <a:normAutofit fontScale="85000"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sz="2800" dirty="0">
                <a:solidFill>
                  <a:schemeClr val="tx1"/>
                </a:solidFill>
              </a:rPr>
              <a:t>Result: 1/7×4+0×3+0×1+0</a:t>
            </a:r>
            <a:r>
              <a:rPr lang="en-US" dirty="0">
                <a:solidFill>
                  <a:schemeClr val="tx1"/>
                </a:solidFill>
              </a:rPr>
              <a:t>×</a:t>
            </a:r>
            <a:r>
              <a:rPr lang="en-US" sz="2800" dirty="0">
                <a:solidFill>
                  <a:schemeClr val="tx1"/>
                </a:solidFill>
              </a:rPr>
              <a:t>1+0</a:t>
            </a:r>
            <a:r>
              <a:rPr lang="en-US" dirty="0">
                <a:solidFill>
                  <a:schemeClr val="tx1"/>
                </a:solidFill>
              </a:rPr>
              <a:t>×</a:t>
            </a:r>
            <a:r>
              <a:rPr lang="en-US" sz="2800" dirty="0">
                <a:solidFill>
                  <a:schemeClr val="tx1"/>
                </a:solidFill>
              </a:rPr>
              <a:t>1+0×2+0</a:t>
            </a:r>
            <a:r>
              <a:rPr lang="en-US" dirty="0">
                <a:solidFill>
                  <a:schemeClr val="tx1"/>
                </a:solidFill>
              </a:rPr>
              <a:t>×</a:t>
            </a:r>
            <a:r>
              <a:rPr lang="en-US" sz="2800" dirty="0">
                <a:solidFill>
                  <a:schemeClr val="tx1"/>
                </a:solidFill>
              </a:rPr>
              <a:t>1=4/7</a:t>
            </a:r>
            <a:endParaRPr lang="en-US" sz="2800" i="1" dirty="0">
              <a:solidFill>
                <a:schemeClr val="tx1"/>
              </a:solidFill>
            </a:endParaRPr>
          </a:p>
        </p:txBody>
      </p:sp>
      <p:sp>
        <p:nvSpPr>
          <p:cNvPr id="39" name="Oval 38"/>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Tree>
    <p:extLst>
      <p:ext uri="{BB962C8B-B14F-4D97-AF65-F5344CB8AC3E}">
        <p14:creationId xmlns:p14="http://schemas.microsoft.com/office/powerpoint/2010/main" val="2460601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Node-Based metrics</a:t>
            </a:r>
          </a:p>
        </p:txBody>
      </p:sp>
      <p:sp>
        <p:nvSpPr>
          <p:cNvPr id="3" name="Content Placeholder 2"/>
          <p:cNvSpPr>
            <a:spLocks noGrp="1"/>
          </p:cNvSpPr>
          <p:nvPr>
            <p:ph idx="1"/>
          </p:nvPr>
        </p:nvSpPr>
        <p:spPr>
          <a:xfrm>
            <a:off x="2303463" y="1828801"/>
            <a:ext cx="7583488" cy="625610"/>
          </a:xfrm>
        </p:spPr>
        <p:txBody>
          <a:bodyPr>
            <a:normAutofit/>
          </a:bodyPr>
          <a:lstStyle/>
          <a:p>
            <a:r>
              <a:rPr lang="en-US" sz="2800" dirty="0"/>
              <a:t>Metric example:  </a:t>
            </a:r>
            <a:r>
              <a:rPr lang="en-US" sz="2800" i="1" dirty="0"/>
              <a:t>Size of largest family</a:t>
            </a:r>
          </a:p>
        </p:txBody>
      </p:sp>
      <p:sp>
        <p:nvSpPr>
          <p:cNvPr id="30" name="Oval 29"/>
          <p:cNvSpPr/>
          <p:nvPr/>
        </p:nvSpPr>
        <p:spPr>
          <a:xfrm>
            <a:off x="3112309"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1" name="Oval 40"/>
          <p:cNvSpPr/>
          <p:nvPr/>
        </p:nvSpPr>
        <p:spPr>
          <a:xfrm>
            <a:off x="3983152" y="519985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2" name="Oval 41"/>
          <p:cNvSpPr/>
          <p:nvPr/>
        </p:nvSpPr>
        <p:spPr>
          <a:xfrm>
            <a:off x="398315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3" name="Oval 42"/>
          <p:cNvSpPr/>
          <p:nvPr/>
        </p:nvSpPr>
        <p:spPr>
          <a:xfrm>
            <a:off x="221831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4" name="Oval 43"/>
          <p:cNvSpPr/>
          <p:nvPr/>
        </p:nvSpPr>
        <p:spPr>
          <a:xfrm>
            <a:off x="3112309"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5" name="Oval 44"/>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6" name="Oval 45"/>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6" name="Straight Connector 5"/>
          <p:cNvCxnSpPr>
            <a:stCxn id="44" idx="7"/>
            <a:endCxn id="46" idx="3"/>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a:endCxn id="46" idx="5"/>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7583488" cy="625610"/>
          </a:xfrm>
          <a:prstGeom prst="rect">
            <a:avLst/>
          </a:prstGeom>
        </p:spPr>
        <p:txBody>
          <a:bodyPr vert="horz" lIns="91440" tIns="45720" rIns="91440" bIns="45720" rtlCol="0">
            <a:normAutofit fontScale="925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sz="2800" dirty="0">
                <a:solidFill>
                  <a:schemeClr val="tx1"/>
                </a:solidFill>
              </a:rPr>
              <a:t>Result: 1×3+0×3+0×0+0×0+0×0+0×1+0×0=3</a:t>
            </a:r>
            <a:endParaRPr lang="en-US" sz="2800" i="1" dirty="0">
              <a:solidFill>
                <a:schemeClr val="tx1"/>
              </a:solidFill>
            </a:endParaRPr>
          </a:p>
        </p:txBody>
      </p:sp>
    </p:spTree>
    <p:extLst>
      <p:ext uri="{BB962C8B-B14F-4D97-AF65-F5344CB8AC3E}">
        <p14:creationId xmlns:p14="http://schemas.microsoft.com/office/powerpoint/2010/main" val="656405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Node-Based metrics</a:t>
            </a:r>
          </a:p>
        </p:txBody>
      </p:sp>
      <p:sp>
        <p:nvSpPr>
          <p:cNvPr id="3" name="Content Placeholder 2"/>
          <p:cNvSpPr>
            <a:spLocks noGrp="1"/>
          </p:cNvSpPr>
          <p:nvPr>
            <p:ph idx="1"/>
          </p:nvPr>
        </p:nvSpPr>
        <p:spPr>
          <a:xfrm>
            <a:off x="2303463" y="1828801"/>
            <a:ext cx="8364537" cy="625610"/>
          </a:xfrm>
        </p:spPr>
        <p:txBody>
          <a:bodyPr>
            <a:normAutofit fontScale="77500" lnSpcReduction="20000"/>
          </a:bodyPr>
          <a:lstStyle/>
          <a:p>
            <a:r>
              <a:rPr lang="en-US" sz="2800" dirty="0"/>
              <a:t>Metric example:  </a:t>
            </a:r>
            <a:r>
              <a:rPr lang="en-US" sz="2800" i="1" dirty="0"/>
              <a:t>Size of largest family as percentage of the words</a:t>
            </a:r>
          </a:p>
        </p:txBody>
      </p:sp>
      <p:sp>
        <p:nvSpPr>
          <p:cNvPr id="30" name="Oval 29"/>
          <p:cNvSpPr/>
          <p:nvPr/>
        </p:nvSpPr>
        <p:spPr>
          <a:xfrm>
            <a:off x="3112309"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1" name="Oval 40"/>
          <p:cNvSpPr/>
          <p:nvPr/>
        </p:nvSpPr>
        <p:spPr>
          <a:xfrm>
            <a:off x="3983152" y="5199855"/>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2" name="Oval 41"/>
          <p:cNvSpPr/>
          <p:nvPr/>
        </p:nvSpPr>
        <p:spPr>
          <a:xfrm>
            <a:off x="398315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3" name="Oval 42"/>
          <p:cNvSpPr/>
          <p:nvPr/>
        </p:nvSpPr>
        <p:spPr>
          <a:xfrm>
            <a:off x="2218312" y="4303146"/>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4" name="Oval 43"/>
          <p:cNvSpPr/>
          <p:nvPr/>
        </p:nvSpPr>
        <p:spPr>
          <a:xfrm>
            <a:off x="3112309"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45" name="Oval 44"/>
          <p:cNvSpPr/>
          <p:nvPr/>
        </p:nvSpPr>
        <p:spPr>
          <a:xfrm>
            <a:off x="4953947" y="3549481"/>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6" name="Straight Connector 5"/>
          <p:cNvCxnSpPr>
            <a:stCxn id="44" idx="7"/>
          </p:cNvCxnSpPr>
          <p:nvPr/>
        </p:nvCxnSpPr>
        <p:spPr>
          <a:xfrm flipV="1">
            <a:off x="3433914" y="3259074"/>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5" idx="1"/>
          </p:cNvCxnSpPr>
          <p:nvPr/>
        </p:nvCxnSpPr>
        <p:spPr>
          <a:xfrm flipH="1" flipV="1">
            <a:off x="4304757" y="3259074"/>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3" idx="7"/>
            <a:endCxn id="44" idx="3"/>
          </p:cNvCxnSpPr>
          <p:nvPr/>
        </p:nvCxnSpPr>
        <p:spPr>
          <a:xfrm flipV="1">
            <a:off x="2539917" y="3859213"/>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2" idx="1"/>
            <a:endCxn id="44" idx="5"/>
          </p:cNvCxnSpPr>
          <p:nvPr/>
        </p:nvCxnSpPr>
        <p:spPr>
          <a:xfrm flipH="1" flipV="1">
            <a:off x="3433914" y="3859213"/>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41" idx="0"/>
            <a:endCxn id="42" idx="4"/>
          </p:cNvCxnSpPr>
          <p:nvPr/>
        </p:nvCxnSpPr>
        <p:spPr>
          <a:xfrm flipV="1">
            <a:off x="4171544" y="4666020"/>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0" idx="0"/>
            <a:endCxn id="44" idx="4"/>
          </p:cNvCxnSpPr>
          <p:nvPr/>
        </p:nvCxnSpPr>
        <p:spPr>
          <a:xfrm flipV="1">
            <a:off x="3300701" y="3912355"/>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218311" y="2454410"/>
            <a:ext cx="3112420" cy="369332"/>
          </a:xfrm>
          <a:prstGeom prst="rect">
            <a:avLst/>
          </a:prstGeom>
          <a:noFill/>
        </p:spPr>
        <p:txBody>
          <a:bodyPr wrap="square" rtlCol="0">
            <a:spAutoFit/>
          </a:bodyPr>
          <a:lstStyle/>
          <a:p>
            <a:pPr algn="ctr"/>
            <a:r>
              <a:rPr lang="en-US" b="1" dirty="0"/>
              <a:t>Weights</a:t>
            </a:r>
          </a:p>
        </p:txBody>
      </p:sp>
      <p:sp>
        <p:nvSpPr>
          <p:cNvPr id="18" name="Oval 17"/>
          <p:cNvSpPr/>
          <p:nvPr/>
        </p:nvSpPr>
        <p:spPr>
          <a:xfrm>
            <a:off x="7539037"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19" name="Oval 18"/>
          <p:cNvSpPr/>
          <p:nvPr/>
        </p:nvSpPr>
        <p:spPr>
          <a:xfrm>
            <a:off x="8409880" y="5205723"/>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0" name="Oval 19"/>
          <p:cNvSpPr/>
          <p:nvPr/>
        </p:nvSpPr>
        <p:spPr>
          <a:xfrm>
            <a:off x="840988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2" name="Oval 21"/>
          <p:cNvSpPr/>
          <p:nvPr/>
        </p:nvSpPr>
        <p:spPr>
          <a:xfrm>
            <a:off x="6645040" y="4309014"/>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3" name="Oval 22"/>
          <p:cNvSpPr/>
          <p:nvPr/>
        </p:nvSpPr>
        <p:spPr>
          <a:xfrm>
            <a:off x="7539037"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5" name="Oval 24"/>
          <p:cNvSpPr/>
          <p:nvPr/>
        </p:nvSpPr>
        <p:spPr>
          <a:xfrm>
            <a:off x="9380675" y="3555349"/>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sp>
        <p:nvSpPr>
          <p:cNvPr id="26" name="Oval 25"/>
          <p:cNvSpPr/>
          <p:nvPr/>
        </p:nvSpPr>
        <p:spPr>
          <a:xfrm>
            <a:off x="8409880" y="2955210"/>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27" name="Straight Connector 26"/>
          <p:cNvCxnSpPr>
            <a:stCxn id="23" idx="7"/>
            <a:endCxn id="26" idx="3"/>
          </p:cNvCxnSpPr>
          <p:nvPr/>
        </p:nvCxnSpPr>
        <p:spPr>
          <a:xfrm flipV="1">
            <a:off x="7860642" y="3264942"/>
            <a:ext cx="604416"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1"/>
            <a:endCxn id="26" idx="5"/>
          </p:cNvCxnSpPr>
          <p:nvPr/>
        </p:nvCxnSpPr>
        <p:spPr>
          <a:xfrm flipH="1" flipV="1">
            <a:off x="8731485" y="3264942"/>
            <a:ext cx="704368" cy="343548"/>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7"/>
            <a:endCxn id="23" idx="3"/>
          </p:cNvCxnSpPr>
          <p:nvPr/>
        </p:nvCxnSpPr>
        <p:spPr>
          <a:xfrm flipV="1">
            <a:off x="6966645" y="3865081"/>
            <a:ext cx="627570"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0" idx="1"/>
            <a:endCxn id="23" idx="5"/>
          </p:cNvCxnSpPr>
          <p:nvPr/>
        </p:nvCxnSpPr>
        <p:spPr>
          <a:xfrm flipH="1" flipV="1">
            <a:off x="7860642" y="3865081"/>
            <a:ext cx="604416" cy="49707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0"/>
            <a:endCxn id="20" idx="4"/>
          </p:cNvCxnSpPr>
          <p:nvPr/>
        </p:nvCxnSpPr>
        <p:spPr>
          <a:xfrm flipV="1">
            <a:off x="8598272" y="4671888"/>
            <a:ext cx="0" cy="533834"/>
          </a:xfrm>
          <a:prstGeom prst="line">
            <a:avLst/>
          </a:prstGeom>
          <a:ln w="44450"/>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0"/>
            <a:endCxn id="23" idx="4"/>
          </p:cNvCxnSpPr>
          <p:nvPr/>
        </p:nvCxnSpPr>
        <p:spPr>
          <a:xfrm flipV="1">
            <a:off x="7727429" y="3918223"/>
            <a:ext cx="0" cy="390790"/>
          </a:xfrm>
          <a:prstGeom prst="line">
            <a:avLst/>
          </a:prstGeom>
          <a:ln w="44450"/>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45039" y="2460278"/>
            <a:ext cx="3112420" cy="369332"/>
          </a:xfrm>
          <a:prstGeom prst="rect">
            <a:avLst/>
          </a:prstGeom>
          <a:noFill/>
        </p:spPr>
        <p:txBody>
          <a:bodyPr wrap="square" rtlCol="0">
            <a:spAutoFit/>
          </a:bodyPr>
          <a:lstStyle/>
          <a:p>
            <a:pPr algn="ctr"/>
            <a:r>
              <a:rPr lang="en-US" b="1" dirty="0"/>
              <a:t>Metric Values</a:t>
            </a:r>
          </a:p>
        </p:txBody>
      </p:sp>
      <p:sp>
        <p:nvSpPr>
          <p:cNvPr id="38" name="Content Placeholder 2"/>
          <p:cNvSpPr txBox="1">
            <a:spLocks/>
          </p:cNvSpPr>
          <p:nvPr/>
        </p:nvSpPr>
        <p:spPr>
          <a:xfrm>
            <a:off x="2309319" y="5876508"/>
            <a:ext cx="7583488" cy="625610"/>
          </a:xfrm>
          <a:prstGeom prst="rect">
            <a:avLst/>
          </a:prstGeom>
        </p:spPr>
        <p:txBody>
          <a:bodyPr vert="horz" lIns="91440" tIns="45720" rIns="91440" bIns="45720" rtlCol="0">
            <a:normAutofit fontScale="85000" lnSpcReduction="10000"/>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1711325"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6pPr>
            <a:lvl7pPr marL="2000250" indent="-280988" algn="l" defTabSz="914400" rtl="0" eaLnBrk="1" latinLnBrk="0" hangingPunct="1">
              <a:spcBef>
                <a:spcPct val="20000"/>
              </a:spcBef>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7pPr>
            <a:lvl8pPr marL="2290763" indent="-280988"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bg2"/>
                </a:solidFill>
                <a:effectLst>
                  <a:outerShdw blurRad="63500" dir="2700000" algn="tl" rotWithShape="0">
                    <a:schemeClr val="tx1">
                      <a:alpha val="40000"/>
                    </a:schemeClr>
                  </a:outerShdw>
                </a:effectLst>
                <a:latin typeface="+mn-lt"/>
                <a:ea typeface="+mn-ea"/>
                <a:cs typeface="+mn-cs"/>
              </a:defRPr>
            </a:lvl8pPr>
            <a:lvl9pPr marL="2571750" indent="-280988" algn="l" defTabSz="914400" rtl="0" eaLnBrk="1" latinLnBrk="0" hangingPunct="1">
              <a:spcBef>
                <a:spcPct val="20000"/>
              </a:spcBef>
              <a:buFont typeface="Arial" pitchFamily="34" charset="0"/>
              <a:buChar char="•"/>
              <a:defRPr lang="en-US" sz="1800" kern="1200" dirty="0">
                <a:solidFill>
                  <a:schemeClr val="bg2"/>
                </a:solidFill>
                <a:effectLst>
                  <a:outerShdw blurRad="63500" dir="2700000" algn="tl" rotWithShape="0">
                    <a:schemeClr val="tx1">
                      <a:alpha val="40000"/>
                    </a:schemeClr>
                  </a:outerShdw>
                </a:effectLst>
                <a:latin typeface="+mn-lt"/>
                <a:ea typeface="+mn-ea"/>
                <a:cs typeface="+mn-cs"/>
              </a:defRPr>
            </a:lvl9pPr>
          </a:lstStyle>
          <a:p>
            <a:r>
              <a:rPr lang="en-US" sz="2800" dirty="0">
                <a:solidFill>
                  <a:schemeClr val="tx1"/>
                </a:solidFill>
              </a:rPr>
              <a:t>Result: 1/7×3+0×3+0×0+0</a:t>
            </a:r>
            <a:r>
              <a:rPr lang="en-US" dirty="0">
                <a:solidFill>
                  <a:schemeClr val="tx1"/>
                </a:solidFill>
              </a:rPr>
              <a:t>×</a:t>
            </a:r>
            <a:r>
              <a:rPr lang="en-US" sz="2800" dirty="0">
                <a:solidFill>
                  <a:schemeClr val="tx1"/>
                </a:solidFill>
              </a:rPr>
              <a:t>0+0</a:t>
            </a:r>
            <a:r>
              <a:rPr lang="en-US" dirty="0">
                <a:solidFill>
                  <a:schemeClr val="tx1"/>
                </a:solidFill>
              </a:rPr>
              <a:t>×</a:t>
            </a:r>
            <a:r>
              <a:rPr lang="en-US" sz="2800" dirty="0">
                <a:solidFill>
                  <a:schemeClr val="tx1"/>
                </a:solidFill>
              </a:rPr>
              <a:t>0+0×1+0</a:t>
            </a:r>
            <a:r>
              <a:rPr lang="en-US" dirty="0">
                <a:solidFill>
                  <a:schemeClr val="tx1"/>
                </a:solidFill>
              </a:rPr>
              <a:t>×</a:t>
            </a:r>
            <a:r>
              <a:rPr lang="en-US" sz="2800" dirty="0">
                <a:solidFill>
                  <a:schemeClr val="tx1"/>
                </a:solidFill>
              </a:rPr>
              <a:t>0=3/7</a:t>
            </a:r>
            <a:endParaRPr lang="en-US" sz="2800" i="1" dirty="0">
              <a:solidFill>
                <a:schemeClr val="tx1"/>
              </a:solidFill>
            </a:endParaRPr>
          </a:p>
        </p:txBody>
      </p:sp>
      <p:sp>
        <p:nvSpPr>
          <p:cNvPr id="39" name="Oval 38"/>
          <p:cNvSpPr/>
          <p:nvPr/>
        </p:nvSpPr>
        <p:spPr>
          <a:xfrm>
            <a:off x="3983152" y="2949342"/>
            <a:ext cx="376785" cy="36287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a:t>1/7</a:t>
            </a:r>
          </a:p>
        </p:txBody>
      </p:sp>
    </p:spTree>
    <p:extLst>
      <p:ext uri="{BB962C8B-B14F-4D97-AF65-F5344CB8AC3E}">
        <p14:creationId xmlns:p14="http://schemas.microsoft.com/office/powerpoint/2010/main" val="2025127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endParaRPr lang="en-US" dirty="0"/>
          </a:p>
        </p:txBody>
      </p:sp>
      <p:sp>
        <p:nvSpPr>
          <p:cNvPr id="4" name="TextBox 3"/>
          <p:cNvSpPr txBox="1"/>
          <p:nvPr/>
        </p:nvSpPr>
        <p:spPr>
          <a:xfrm>
            <a:off x="2303464" y="2460746"/>
            <a:ext cx="7699818" cy="4247317"/>
          </a:xfrm>
          <a:prstGeom prst="rect">
            <a:avLst/>
          </a:prstGeom>
          <a:noFill/>
        </p:spPr>
        <p:txBody>
          <a:bodyPr wrap="square" rtlCol="0">
            <a:spAutoFit/>
          </a:bodyPr>
          <a:lstStyle/>
          <a:p>
            <a:r>
              <a:rPr lang="en-US" dirty="0"/>
              <a:t>m=new </a:t>
            </a:r>
            <a:r>
              <a:rPr lang="en-US" dirty="0" err="1"/>
              <a:t>NodeMetric</a:t>
            </a:r>
            <a:r>
              <a:rPr lang="en-US" dirty="0"/>
              <a:t>('Percentage of Verb Attributives');</a:t>
            </a:r>
          </a:p>
          <a:p>
            <a:endParaRPr lang="en-US" dirty="0"/>
          </a:p>
          <a:p>
            <a:r>
              <a:rPr lang="en-US" dirty="0" err="1"/>
              <a:t>m.weight</a:t>
            </a:r>
            <a:r>
              <a:rPr lang="en-US" dirty="0"/>
              <a:t>=function(n)</a:t>
            </a:r>
          </a:p>
          <a:p>
            <a:r>
              <a:rPr lang="en-US" dirty="0"/>
              <a:t>{</a:t>
            </a:r>
          </a:p>
          <a:p>
            <a:r>
              <a:rPr lang="en-US" dirty="0"/>
              <a:t>	return 1/</a:t>
            </a:r>
            <a:r>
              <a:rPr lang="en-US" dirty="0" err="1"/>
              <a:t>n.getRoot</a:t>
            </a:r>
            <a:r>
              <a:rPr lang="en-US" dirty="0"/>
              <a:t>().</a:t>
            </a:r>
            <a:r>
              <a:rPr lang="en-US" dirty="0" err="1"/>
              <a:t>getNumOfWords</a:t>
            </a:r>
            <a:r>
              <a:rPr lang="en-US" dirty="0"/>
              <a:t>();</a:t>
            </a:r>
          </a:p>
          <a:p>
            <a:r>
              <a:rPr lang="en-US" dirty="0"/>
              <a:t>};</a:t>
            </a:r>
          </a:p>
          <a:p>
            <a:endParaRPr lang="en-US" dirty="0"/>
          </a:p>
          <a:p>
            <a:r>
              <a:rPr lang="en-US" dirty="0" err="1"/>
              <a:t>m.metric</a:t>
            </a:r>
            <a:r>
              <a:rPr lang="en-US" dirty="0"/>
              <a:t>=function(n)</a:t>
            </a:r>
          </a:p>
          <a:p>
            <a:r>
              <a:rPr lang="en-US" dirty="0"/>
              <a:t>{</a:t>
            </a:r>
          </a:p>
          <a:p>
            <a:r>
              <a:rPr lang="en-US" dirty="0"/>
              <a:t>        if(</a:t>
            </a:r>
            <a:r>
              <a:rPr lang="en-US" dirty="0" err="1"/>
              <a:t>n.getRelation</a:t>
            </a:r>
            <a:r>
              <a:rPr lang="en-US" dirty="0"/>
              <a:t>()=='ATR’ &amp;&amp; </a:t>
            </a:r>
            <a:r>
              <a:rPr lang="en-US" dirty="0" err="1"/>
              <a:t>n.getPosTag</a:t>
            </a:r>
            <a:r>
              <a:rPr lang="en-US" dirty="0"/>
              <a:t>()[0]=='v') 	</a:t>
            </a:r>
          </a:p>
          <a:p>
            <a:r>
              <a:rPr lang="en-US" dirty="0"/>
              <a:t>	return 1;</a:t>
            </a:r>
          </a:p>
          <a:p>
            <a:r>
              <a:rPr lang="en-US" dirty="0">
                <a:solidFill>
                  <a:schemeClr val="bg2"/>
                </a:solidFill>
              </a:rPr>
              <a:t>       else return 0;</a:t>
            </a:r>
          </a:p>
          <a:p>
            <a:r>
              <a:rPr lang="en-US" dirty="0">
                <a:solidFill>
                  <a:schemeClr val="bg2"/>
                </a:solidFill>
              </a:rPr>
              <a:t>};</a:t>
            </a:r>
          </a:p>
          <a:p>
            <a:endParaRPr lang="en-US" dirty="0">
              <a:solidFill>
                <a:schemeClr val="bg2"/>
              </a:solidFill>
            </a:endParaRPr>
          </a:p>
          <a:p>
            <a:endParaRPr lang="en-US" dirty="0"/>
          </a:p>
        </p:txBody>
      </p:sp>
    </p:spTree>
    <p:extLst>
      <p:ext uri="{BB962C8B-B14F-4D97-AF65-F5344CB8AC3E}">
        <p14:creationId xmlns:p14="http://schemas.microsoft.com/office/powerpoint/2010/main" val="1064610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a:t>Height of the tree as percentage of the nodes</a:t>
            </a:r>
          </a:p>
          <a:p>
            <a:pPr marL="457200" indent="-457200">
              <a:buFont typeface="+mj-lt"/>
              <a:buAutoNum type="arabicPeriod"/>
            </a:pPr>
            <a:r>
              <a:rPr lang="en-US" dirty="0"/>
              <a:t>Width of the tree as percentage of the nodes</a:t>
            </a:r>
          </a:p>
          <a:p>
            <a:pPr marL="457200" indent="-457200">
              <a:buFont typeface="+mj-lt"/>
              <a:buAutoNum type="arabicPeriod"/>
            </a:pPr>
            <a:r>
              <a:rPr lang="en-US" dirty="0"/>
              <a:t>Number of leaves as percentage of the nodes</a:t>
            </a:r>
          </a:p>
          <a:p>
            <a:pPr marL="457200" indent="-457200">
              <a:buFont typeface="+mj-lt"/>
              <a:buAutoNum type="arabicPeriod"/>
            </a:pPr>
            <a:r>
              <a:rPr lang="en-US" dirty="0"/>
              <a:t>Number of attributives as percentage of the nodes</a:t>
            </a:r>
          </a:p>
          <a:p>
            <a:pPr marL="457200" indent="-457200">
              <a:buFont typeface="+mj-lt"/>
              <a:buAutoNum type="arabicPeriod"/>
            </a:pPr>
            <a:r>
              <a:rPr lang="en-US" dirty="0"/>
              <a:t>Largest family size as percentage of the nodes</a:t>
            </a:r>
          </a:p>
          <a:p>
            <a:pPr marL="457200" indent="-457200">
              <a:buFont typeface="+mj-lt"/>
              <a:buAutoNum type="arabicPeriod"/>
            </a:pPr>
            <a:r>
              <a:rPr lang="en-US" dirty="0"/>
              <a:t>Verb Attributives as percentage of the nodes</a:t>
            </a:r>
          </a:p>
          <a:p>
            <a:pPr marL="457200" indent="-457200">
              <a:buFont typeface="+mj-lt"/>
              <a:buAutoNum type="arabicPeriod"/>
            </a:pPr>
            <a:r>
              <a:rPr lang="en-US" dirty="0"/>
              <a:t>Percentage of </a:t>
            </a:r>
            <a:r>
              <a:rPr lang="el-GR" dirty="0">
                <a:latin typeface="Times New Roman"/>
                <a:cs typeface="Times New Roman"/>
              </a:rPr>
              <a:t>δέ </a:t>
            </a:r>
            <a:r>
              <a:rPr lang="en-US" dirty="0"/>
              <a:t>coordinates</a:t>
            </a:r>
          </a:p>
          <a:p>
            <a:pPr marL="457200" indent="-457200">
              <a:buFont typeface="+mj-lt"/>
              <a:buAutoNum type="arabicPeriod"/>
            </a:pPr>
            <a:r>
              <a:rPr lang="en-US" dirty="0"/>
              <a:t>Number of nodes under ATR as percentage of the nodes</a:t>
            </a:r>
          </a:p>
          <a:p>
            <a:pPr marL="457200" indent="-457200">
              <a:buFont typeface="+mj-lt"/>
              <a:buAutoNum type="arabicPeriod"/>
            </a:pPr>
            <a:r>
              <a:rPr lang="en-US" dirty="0"/>
              <a:t>Adjective Attributives as percentage of the nodes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01597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a:t>
            </a:r>
          </a:p>
        </p:txBody>
      </p:sp>
      <p:pic>
        <p:nvPicPr>
          <p:cNvPr id="6" name="Content Placeholder 5" descr="^F549DD48D7A1D2D2B2058F1EAE86FAC4A8F4B41BFB3397B55C^pimgpsh_fullsize_distr.png"/>
          <p:cNvPicPr>
            <a:picLocks noGrp="1" noChangeAspect="1"/>
          </p:cNvPicPr>
          <p:nvPr>
            <p:ph idx="1"/>
          </p:nvPr>
        </p:nvPicPr>
        <p:blipFill>
          <a:blip r:embed="rId2">
            <a:extLst>
              <a:ext uri="{28A0092B-C50C-407E-A947-70E740481C1C}">
                <a14:useLocalDpi xmlns:a14="http://schemas.microsoft.com/office/drawing/2010/main" val="0"/>
              </a:ext>
            </a:extLst>
          </a:blip>
          <a:srcRect l="-43561" r="-43561"/>
          <a:stretch>
            <a:fillRect/>
          </a:stretch>
        </p:blipFill>
        <p:spPr>
          <a:xfrm>
            <a:off x="1226453" y="1345920"/>
            <a:ext cx="9727080" cy="5512080"/>
          </a:xfrm>
        </p:spPr>
      </p:pic>
      <p:sp>
        <p:nvSpPr>
          <p:cNvPr id="3" name="TextBox 2"/>
          <p:cNvSpPr txBox="1"/>
          <p:nvPr/>
        </p:nvSpPr>
        <p:spPr>
          <a:xfrm>
            <a:off x="3285928" y="1005984"/>
            <a:ext cx="6261549" cy="338554"/>
          </a:xfrm>
          <a:prstGeom prst="rect">
            <a:avLst/>
          </a:prstGeom>
          <a:noFill/>
        </p:spPr>
        <p:txBody>
          <a:bodyPr wrap="square" rtlCol="0">
            <a:spAutoFit/>
          </a:bodyPr>
          <a:lstStyle/>
          <a:p>
            <a:r>
              <a:rPr lang="en-US" sz="1600" dirty="0"/>
              <a:t>Height  Width Leaves ATR Family VATR    de   UATR AATR </a:t>
            </a:r>
          </a:p>
        </p:txBody>
      </p:sp>
    </p:spTree>
    <p:extLst>
      <p:ext uri="{BB962C8B-B14F-4D97-AF65-F5344CB8AC3E}">
        <p14:creationId xmlns:p14="http://schemas.microsoft.com/office/powerpoint/2010/main" val="175886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2" descr="Data_D.png"/>
          <p:cNvPicPr>
            <a:picLocks noGrp="1" noChangeAspect="1"/>
          </p:cNvPicPr>
          <p:nvPr>
            <p:ph idx="1"/>
          </p:nvPr>
        </p:nvPicPr>
        <p:blipFill>
          <a:blip r:embed="rId3">
            <a:extLst>
              <a:ext uri="{28A0092B-C50C-407E-A947-70E740481C1C}">
                <a14:useLocalDpi xmlns:a14="http://schemas.microsoft.com/office/drawing/2010/main" val="0"/>
              </a:ext>
            </a:extLst>
          </a:blip>
          <a:srcRect l="-15253" r="-15253"/>
          <a:stretch>
            <a:fillRect/>
          </a:stretch>
        </p:blipFill>
        <p:spPr>
          <a:xfrm>
            <a:off x="450160" y="278806"/>
            <a:ext cx="11280730" cy="6392493"/>
          </a:xfrm>
        </p:spPr>
      </p:pic>
    </p:spTree>
    <p:extLst>
      <p:ext uri="{BB962C8B-B14F-4D97-AF65-F5344CB8AC3E}">
        <p14:creationId xmlns:p14="http://schemas.microsoft.com/office/powerpoint/2010/main" val="851827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Data_C.png"/>
          <p:cNvPicPr>
            <a:picLocks noGrp="1" noChangeAspect="1"/>
          </p:cNvPicPr>
          <p:nvPr>
            <p:ph idx="1"/>
          </p:nvPr>
        </p:nvPicPr>
        <p:blipFill>
          <a:blip r:embed="rId2">
            <a:extLst>
              <a:ext uri="{28A0092B-C50C-407E-A947-70E740481C1C}">
                <a14:useLocalDpi xmlns:a14="http://schemas.microsoft.com/office/drawing/2010/main" val="0"/>
              </a:ext>
            </a:extLst>
          </a:blip>
          <a:srcRect l="-15672" r="-15672"/>
          <a:stretch>
            <a:fillRect/>
          </a:stretch>
        </p:blipFill>
        <p:spPr>
          <a:xfrm>
            <a:off x="484820" y="297942"/>
            <a:ext cx="11261561" cy="6381630"/>
          </a:xfrm>
        </p:spPr>
      </p:pic>
    </p:spTree>
    <p:extLst>
      <p:ext uri="{BB962C8B-B14F-4D97-AF65-F5344CB8AC3E}">
        <p14:creationId xmlns:p14="http://schemas.microsoft.com/office/powerpoint/2010/main" val="1458827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2" descr="Data_E.png"/>
          <p:cNvPicPr>
            <a:picLocks noGrp="1" noChangeAspect="1"/>
          </p:cNvPicPr>
          <p:nvPr>
            <p:ph idx="1"/>
          </p:nvPr>
        </p:nvPicPr>
        <p:blipFill>
          <a:blip r:embed="rId2">
            <a:extLst>
              <a:ext uri="{28A0092B-C50C-407E-A947-70E740481C1C}">
                <a14:useLocalDpi xmlns:a14="http://schemas.microsoft.com/office/drawing/2010/main" val="0"/>
              </a:ext>
            </a:extLst>
          </a:blip>
          <a:srcRect l="-15213" r="-15213"/>
          <a:stretch>
            <a:fillRect/>
          </a:stretch>
        </p:blipFill>
        <p:spPr>
          <a:xfrm>
            <a:off x="408298" y="232342"/>
            <a:ext cx="11457488" cy="6492657"/>
          </a:xfrm>
        </p:spPr>
      </p:pic>
    </p:spTree>
    <p:extLst>
      <p:ext uri="{BB962C8B-B14F-4D97-AF65-F5344CB8AC3E}">
        <p14:creationId xmlns:p14="http://schemas.microsoft.com/office/powerpoint/2010/main" val="2487851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emosthenes_E.png"/>
          <p:cNvPicPr>
            <a:picLocks noGrp="1" noChangeAspect="1"/>
          </p:cNvPicPr>
          <p:nvPr>
            <p:ph idx="1"/>
          </p:nvPr>
        </p:nvPicPr>
        <p:blipFill>
          <a:blip r:embed="rId2">
            <a:extLst>
              <a:ext uri="{28A0092B-C50C-407E-A947-70E740481C1C}">
                <a14:useLocalDpi xmlns:a14="http://schemas.microsoft.com/office/drawing/2010/main" val="0"/>
              </a:ext>
            </a:extLst>
          </a:blip>
          <a:srcRect l="-15377" r="-15377"/>
          <a:stretch>
            <a:fillRect/>
          </a:stretch>
        </p:blipFill>
        <p:spPr>
          <a:xfrm>
            <a:off x="388250" y="163762"/>
            <a:ext cx="11482042" cy="6506571"/>
          </a:xfrm>
        </p:spPr>
      </p:pic>
    </p:spTree>
    <p:extLst>
      <p:ext uri="{BB962C8B-B14F-4D97-AF65-F5344CB8AC3E}">
        <p14:creationId xmlns:p14="http://schemas.microsoft.com/office/powerpoint/2010/main" val="974272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1001 'Greatest' Movies of All Time"/>
          <p:cNvSpPr txBox="1">
            <a:spLocks noGrp="1"/>
          </p:cNvSpPr>
          <p:nvPr>
            <p:ph type="ctrTitle"/>
          </p:nvPr>
        </p:nvSpPr>
        <p:spPr>
          <a:prstGeom prst="rect">
            <a:avLst/>
          </a:prstGeom>
        </p:spPr>
        <p:txBody>
          <a:bodyPr/>
          <a:lstStyle/>
          <a:p>
            <a:r>
              <a:t>1001 'Greatest' Movies of All Time</a:t>
            </a:r>
          </a:p>
        </p:txBody>
      </p:sp>
    </p:spTree>
    <p:extLst>
      <p:ext uri="{BB962C8B-B14F-4D97-AF65-F5344CB8AC3E}">
        <p14:creationId xmlns:p14="http://schemas.microsoft.com/office/powerpoint/2010/main" val="755481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Lucian_E.png"/>
          <p:cNvPicPr>
            <a:picLocks noGrp="1" noChangeAspect="1"/>
          </p:cNvPicPr>
          <p:nvPr>
            <p:ph idx="1"/>
          </p:nvPr>
        </p:nvPicPr>
        <p:blipFill>
          <a:blip r:embed="rId2">
            <a:extLst>
              <a:ext uri="{28A0092B-C50C-407E-A947-70E740481C1C}">
                <a14:useLocalDpi xmlns:a14="http://schemas.microsoft.com/office/drawing/2010/main" val="0"/>
              </a:ext>
            </a:extLst>
          </a:blip>
          <a:srcRect l="-15209" r="-15209"/>
          <a:stretch>
            <a:fillRect/>
          </a:stretch>
        </p:blipFill>
        <p:spPr>
          <a:xfrm>
            <a:off x="341786" y="216852"/>
            <a:ext cx="11524004" cy="6530350"/>
          </a:xfrm>
        </p:spPr>
      </p:pic>
    </p:spTree>
    <p:extLst>
      <p:ext uri="{BB962C8B-B14F-4D97-AF65-F5344CB8AC3E}">
        <p14:creationId xmlns:p14="http://schemas.microsoft.com/office/powerpoint/2010/main" val="4061262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Demosthenes_E.png"/>
          <p:cNvPicPr>
            <a:picLocks noGrp="1" noChangeAspect="1"/>
          </p:cNvPicPr>
          <p:nvPr>
            <p:ph idx="1"/>
          </p:nvPr>
        </p:nvPicPr>
        <p:blipFill>
          <a:blip r:embed="rId2">
            <a:extLst>
              <a:ext uri="{28A0092B-C50C-407E-A947-70E740481C1C}">
                <a14:useLocalDpi xmlns:a14="http://schemas.microsoft.com/office/drawing/2010/main" val="0"/>
              </a:ext>
            </a:extLst>
          </a:blip>
          <a:srcRect l="-15377" r="-15377"/>
          <a:stretch>
            <a:fillRect/>
          </a:stretch>
        </p:blipFill>
        <p:spPr>
          <a:xfrm>
            <a:off x="646198" y="16284"/>
            <a:ext cx="7583488" cy="4297363"/>
          </a:xfrm>
        </p:spPr>
      </p:pic>
      <p:pic>
        <p:nvPicPr>
          <p:cNvPr id="8" name="Picture 7" descr="Lucian_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075" y="2788120"/>
            <a:ext cx="5506925" cy="4069880"/>
          </a:xfrm>
          <a:prstGeom prst="rect">
            <a:avLst/>
          </a:prstGeom>
        </p:spPr>
      </p:pic>
    </p:spTree>
    <p:extLst>
      <p:ext uri="{BB962C8B-B14F-4D97-AF65-F5344CB8AC3E}">
        <p14:creationId xmlns:p14="http://schemas.microsoft.com/office/powerpoint/2010/main" val="2038155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Dionysius through Wavelets</a:t>
            </a:r>
          </a:p>
        </p:txBody>
      </p:sp>
      <p:sp>
        <p:nvSpPr>
          <p:cNvPr id="3" name="Content Placeholder 2"/>
          <p:cNvSpPr>
            <a:spLocks noGrp="1"/>
          </p:cNvSpPr>
          <p:nvPr>
            <p:ph idx="1"/>
          </p:nvPr>
        </p:nvSpPr>
        <p:spPr/>
        <p:txBody>
          <a:bodyPr/>
          <a:lstStyle/>
          <a:p>
            <a:r>
              <a:rPr lang="en-US" dirty="0">
                <a:effectLst/>
              </a:rPr>
              <a:t>He is therefore compelled to </a:t>
            </a:r>
            <a:r>
              <a:rPr lang="en-US" b="1" dirty="0">
                <a:effectLst/>
              </a:rPr>
              <a:t>pad his sentences </a:t>
            </a:r>
            <a:r>
              <a:rPr lang="en-US" dirty="0">
                <a:effectLst/>
              </a:rPr>
              <a:t>with words that contribute nothing, and to </a:t>
            </a:r>
            <a:r>
              <a:rPr lang="en-US" b="1" dirty="0">
                <a:effectLst/>
              </a:rPr>
              <a:t>extend his speech beyond its effective length</a:t>
            </a:r>
            <a:r>
              <a:rPr lang="en-US" dirty="0">
                <a:effectLst/>
              </a:rPr>
              <a:t>. </a:t>
            </a:r>
            <a:r>
              <a:rPr lang="en-US" b="1" dirty="0">
                <a:effectLst/>
              </a:rPr>
              <a:t>I do not mean to imply that he invariably does this </a:t>
            </a:r>
            <a:r>
              <a:rPr lang="en-US" dirty="0">
                <a:effectLst/>
              </a:rPr>
              <a:t>(I am not so mad as to do that: for there are times, especially in his political and forensic speeches, when he tastefully relieves the periodic structure and avoids the excessive and vulgar use of figures, and composes in plain style). (D.H. </a:t>
            </a:r>
            <a:r>
              <a:rPr lang="en-US" i="1" dirty="0" err="1">
                <a:effectLst/>
              </a:rPr>
              <a:t>Isoc</a:t>
            </a:r>
            <a:r>
              <a:rPr lang="en-US" dirty="0">
                <a:effectLst/>
              </a:rPr>
              <a:t>. 3)</a:t>
            </a:r>
          </a:p>
          <a:p>
            <a:endParaRPr lang="en-US" dirty="0"/>
          </a:p>
        </p:txBody>
      </p:sp>
    </p:spTree>
    <p:extLst>
      <p:ext uri="{BB962C8B-B14F-4D97-AF65-F5344CB8AC3E}">
        <p14:creationId xmlns:p14="http://schemas.microsoft.com/office/powerpoint/2010/main" val="2830600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Text Placeholder 2"/>
          <p:cNvSpPr>
            <a:spLocks noGrp="1"/>
          </p:cNvSpPr>
          <p:nvPr>
            <p:ph type="body" idx="1"/>
          </p:nvPr>
        </p:nvSpPr>
        <p:spPr/>
        <p:txBody>
          <a:bodyPr/>
          <a:lstStyle/>
          <a:p>
            <a:r>
              <a:rPr lang="en-US" b="1" dirty="0">
                <a:effectLst/>
              </a:rPr>
              <a:t>Demosthenes, </a:t>
            </a:r>
            <a:r>
              <a:rPr lang="en-US" b="1" i="1" dirty="0">
                <a:effectLst/>
              </a:rPr>
              <a:t>Against Conon</a:t>
            </a:r>
            <a:r>
              <a:rPr lang="en-US" b="1" dirty="0">
                <a:effectLst/>
              </a:rPr>
              <a:t> 1</a:t>
            </a:r>
            <a:r>
              <a:rPr lang="en-US" dirty="0">
                <a:effectLst/>
              </a:rPr>
              <a:t> </a:t>
            </a:r>
            <a:endParaRPr lang="en-US" dirty="0"/>
          </a:p>
        </p:txBody>
      </p:sp>
      <p:sp>
        <p:nvSpPr>
          <p:cNvPr id="5" name="Text Placeholder 4"/>
          <p:cNvSpPr>
            <a:spLocks noGrp="1"/>
          </p:cNvSpPr>
          <p:nvPr>
            <p:ph type="body" sz="quarter" idx="3"/>
          </p:nvPr>
        </p:nvSpPr>
        <p:spPr/>
        <p:txBody>
          <a:bodyPr/>
          <a:lstStyle/>
          <a:p>
            <a:r>
              <a:rPr lang="en-US" b="1" dirty="0">
                <a:effectLst/>
              </a:rPr>
              <a:t>Lucian, </a:t>
            </a:r>
            <a:r>
              <a:rPr lang="en-US" b="1" i="1" dirty="0">
                <a:effectLst/>
              </a:rPr>
              <a:t>Zeuxis</a:t>
            </a:r>
            <a:r>
              <a:rPr lang="en-US" b="1" dirty="0">
                <a:effectLst/>
              </a:rPr>
              <a:t> 1</a:t>
            </a:r>
            <a:r>
              <a:rPr lang="en-US" dirty="0">
                <a:effectLst/>
              </a:rPr>
              <a:t> </a:t>
            </a:r>
            <a:endParaRPr lang="en-US" dirty="0"/>
          </a:p>
        </p:txBody>
      </p:sp>
      <p:pic>
        <p:nvPicPr>
          <p:cNvPr id="7" name="Content Placeholder 6" descr="Macintosh HD:private:var:folders:_f:zmgh7qj96q32f0hhwrrzhhz80000gn:T:TemporaryItems:Screen Shot 2016-11-10 at 2.39.02 PM.png"/>
          <p:cNvPicPr>
            <a:picLocks noGrp="1"/>
          </p:cNvPicPr>
          <p:nvPr>
            <p:ph sz="half" idx="2"/>
          </p:nvPr>
        </p:nvPicPr>
        <p:blipFill>
          <a:blip r:embed="rId2">
            <a:extLst>
              <a:ext uri="{28A0092B-C50C-407E-A947-70E740481C1C}">
                <a14:useLocalDpi xmlns:a14="http://schemas.microsoft.com/office/drawing/2010/main" val="0"/>
              </a:ext>
            </a:extLst>
          </a:blip>
          <a:srcRect t="-57620" b="-57620"/>
          <a:stretch>
            <a:fillRect/>
          </a:stretch>
        </p:blipFill>
        <p:spPr bwMode="auto">
          <a:xfrm>
            <a:off x="970156" y="3305207"/>
            <a:ext cx="4845428" cy="2705300"/>
          </a:xfrm>
          <a:prstGeom prst="rect">
            <a:avLst/>
          </a:prstGeom>
          <a:noFill/>
          <a:ln>
            <a:noFill/>
          </a:ln>
        </p:spPr>
      </p:pic>
      <p:pic>
        <p:nvPicPr>
          <p:cNvPr id="8" name="Content Placeholder 7" descr="Macintosh HD:private:var:folders:_f:zmgh7qj96q32f0hhwrrzhhz80000gn:T:TemporaryItems:Screen Shot 2016-11-10 at 2.42.17 PM.png"/>
          <p:cNvPicPr>
            <a:picLocks noGrp="1"/>
          </p:cNvPicPr>
          <p:nvPr>
            <p:ph sz="quarter" idx="4"/>
          </p:nvPr>
        </p:nvPicPr>
        <p:blipFill>
          <a:blip r:embed="rId3">
            <a:extLst>
              <a:ext uri="{28A0092B-C50C-407E-A947-70E740481C1C}">
                <a14:useLocalDpi xmlns:a14="http://schemas.microsoft.com/office/drawing/2010/main" val="0"/>
              </a:ext>
            </a:extLst>
          </a:blip>
          <a:srcRect t="-21063" b="-21063"/>
          <a:stretch>
            <a:fillRect/>
          </a:stretch>
        </p:blipFill>
        <p:spPr bwMode="auto">
          <a:prstGeom prst="rect">
            <a:avLst/>
          </a:prstGeom>
          <a:noFill/>
          <a:ln>
            <a:noFill/>
          </a:ln>
        </p:spPr>
      </p:pic>
    </p:spTree>
    <p:extLst>
      <p:ext uri="{BB962C8B-B14F-4D97-AF65-F5344CB8AC3E}">
        <p14:creationId xmlns:p14="http://schemas.microsoft.com/office/powerpoint/2010/main" val="9045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Text Placeholder 2"/>
          <p:cNvSpPr>
            <a:spLocks noGrp="1"/>
          </p:cNvSpPr>
          <p:nvPr>
            <p:ph type="body" idx="1"/>
          </p:nvPr>
        </p:nvSpPr>
        <p:spPr/>
        <p:txBody>
          <a:bodyPr/>
          <a:lstStyle/>
          <a:p>
            <a:r>
              <a:rPr lang="en-US" dirty="0"/>
              <a:t>Lucian, </a:t>
            </a:r>
            <a:r>
              <a:rPr lang="en-US" i="1" dirty="0"/>
              <a:t>Zeuxis</a:t>
            </a:r>
            <a:r>
              <a:rPr lang="en-US" dirty="0"/>
              <a:t> 1</a:t>
            </a:r>
          </a:p>
        </p:txBody>
      </p:sp>
      <p:sp>
        <p:nvSpPr>
          <p:cNvPr id="5" name="Text Placeholder 4"/>
          <p:cNvSpPr>
            <a:spLocks noGrp="1"/>
          </p:cNvSpPr>
          <p:nvPr>
            <p:ph type="body" sz="quarter" idx="3"/>
          </p:nvPr>
        </p:nvSpPr>
        <p:spPr/>
        <p:txBody>
          <a:bodyPr/>
          <a:lstStyle/>
          <a:p>
            <a:r>
              <a:rPr lang="en-US" dirty="0"/>
              <a:t>Lucian, </a:t>
            </a:r>
            <a:r>
              <a:rPr lang="en-US" i="1" dirty="0"/>
              <a:t>Zeuxis</a:t>
            </a:r>
            <a:r>
              <a:rPr lang="en-US" dirty="0"/>
              <a:t> 2</a:t>
            </a:r>
          </a:p>
        </p:txBody>
      </p:sp>
      <p:pic>
        <p:nvPicPr>
          <p:cNvPr id="7" name="Content Placeholder 6" descr="Macintosh HD:Users:lena:Desktop:Screen Shot 2016-11-14 at 2.13.14 PM.png"/>
          <p:cNvPicPr>
            <a:picLocks noGrp="1"/>
          </p:cNvPicPr>
          <p:nvPr>
            <p:ph sz="half" idx="2"/>
          </p:nvPr>
        </p:nvPicPr>
        <p:blipFill>
          <a:blip r:embed="rId2">
            <a:extLst>
              <a:ext uri="{28A0092B-C50C-407E-A947-70E740481C1C}">
                <a14:useLocalDpi xmlns:a14="http://schemas.microsoft.com/office/drawing/2010/main" val="0"/>
              </a:ext>
            </a:extLst>
          </a:blip>
          <a:srcRect t="-28384" b="-28384"/>
          <a:stretch>
            <a:fillRect/>
          </a:stretch>
        </p:blipFill>
        <p:spPr bwMode="auto">
          <a:prstGeom prst="rect">
            <a:avLst/>
          </a:prstGeom>
          <a:noFill/>
          <a:ln>
            <a:noFill/>
          </a:ln>
        </p:spPr>
      </p:pic>
      <p:pic>
        <p:nvPicPr>
          <p:cNvPr id="8" name="Content Placeholder 7" descr="Macintosh HD:Users:lena:Desktop:Screen Shot 2016-11-14 at 2.18.08 PM.png"/>
          <p:cNvPicPr>
            <a:picLocks noGrp="1"/>
          </p:cNvPicPr>
          <p:nvPr>
            <p:ph sz="quarter" idx="4"/>
          </p:nvPr>
        </p:nvPicPr>
        <p:blipFill>
          <a:blip r:embed="rId3">
            <a:extLst>
              <a:ext uri="{28A0092B-C50C-407E-A947-70E740481C1C}">
                <a14:useLocalDpi xmlns:a14="http://schemas.microsoft.com/office/drawing/2010/main" val="0"/>
              </a:ext>
            </a:extLst>
          </a:blip>
          <a:srcRect t="-16593" b="-16593"/>
          <a:stretch>
            <a:fillRect/>
          </a:stretch>
        </p:blipFill>
        <p:spPr bwMode="auto">
          <a:prstGeom prst="rect">
            <a:avLst/>
          </a:prstGeom>
          <a:noFill/>
          <a:ln>
            <a:noFill/>
          </a:ln>
        </p:spPr>
      </p:pic>
    </p:spTree>
    <p:extLst>
      <p:ext uri="{BB962C8B-B14F-4D97-AF65-F5344CB8AC3E}">
        <p14:creationId xmlns:p14="http://schemas.microsoft.com/office/powerpoint/2010/main" val="3914606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wavelets</a:t>
            </a:r>
          </a:p>
        </p:txBody>
      </p:sp>
      <p:pic>
        <p:nvPicPr>
          <p:cNvPr id="4" name="Content Placeholder 3" descr="C:\DevelopmentTools\treebanks\plots\ellipsePlot_wavelets.png"/>
          <p:cNvPicPr>
            <a:picLocks noGrp="1"/>
          </p:cNvPicPr>
          <p:nvPr>
            <p:ph idx="1"/>
          </p:nvPr>
        </p:nvPicPr>
        <p:blipFill>
          <a:blip r:embed="rId2"/>
          <a:srcRect l="-41792" r="-41792"/>
          <a:stretch>
            <a:fillRect/>
          </a:stretch>
        </p:blipFill>
        <p:spPr bwMode="auto">
          <a:xfrm>
            <a:off x="1371599" y="1438507"/>
            <a:ext cx="10002645" cy="4733693"/>
          </a:xfrm>
          <a:prstGeom prst="rect">
            <a:avLst/>
          </a:prstGeom>
          <a:noFill/>
          <a:ln w="9525">
            <a:noFill/>
            <a:miter lim="800000"/>
            <a:headEnd/>
            <a:tailEnd/>
          </a:ln>
        </p:spPr>
      </p:pic>
      <p:sp>
        <p:nvSpPr>
          <p:cNvPr id="5" name="TextBox 4"/>
          <p:cNvSpPr txBox="1"/>
          <p:nvPr/>
        </p:nvSpPr>
        <p:spPr>
          <a:xfrm>
            <a:off x="1630964" y="6211670"/>
            <a:ext cx="9037037" cy="646331"/>
          </a:xfrm>
          <a:prstGeom prst="rect">
            <a:avLst/>
          </a:prstGeom>
          <a:noFill/>
        </p:spPr>
        <p:txBody>
          <a:bodyPr wrap="square" rtlCol="0">
            <a:spAutoFit/>
          </a:bodyPr>
          <a:lstStyle/>
          <a:p>
            <a:r>
              <a:rPr lang="en-US" i="1" dirty="0"/>
              <a:t>Plots of the average local variations of each metric along the sentence as calculated from the wavelet metrics.</a:t>
            </a:r>
            <a:r>
              <a:rPr lang="en-US" dirty="0"/>
              <a:t> </a:t>
            </a:r>
          </a:p>
        </p:txBody>
      </p:sp>
    </p:spTree>
    <p:extLst>
      <p:ext uri="{BB962C8B-B14F-4D97-AF65-F5344CB8AC3E}">
        <p14:creationId xmlns:p14="http://schemas.microsoft.com/office/powerpoint/2010/main" val="2608968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pic>
        <p:nvPicPr>
          <p:cNvPr id="4" name="Content Placeholder 3" descr="Macintosh HD:Users:lena:Desktop:plots-1:Hist_Height.png"/>
          <p:cNvPicPr>
            <a:picLocks noGrp="1"/>
          </p:cNvPicPr>
          <p:nvPr>
            <p:ph idx="1"/>
          </p:nvPr>
        </p:nvPicPr>
        <p:blipFill>
          <a:blip r:embed="rId2">
            <a:extLst>
              <a:ext uri="{28A0092B-C50C-407E-A947-70E740481C1C}">
                <a14:useLocalDpi xmlns:a14="http://schemas.microsoft.com/office/drawing/2010/main" val="0"/>
              </a:ext>
            </a:extLst>
          </a:blip>
          <a:srcRect t="-29768" b="-29768"/>
          <a:stretch>
            <a:fillRect/>
          </a:stretch>
        </p:blipFill>
        <p:spPr bwMode="auto">
          <a:xfrm>
            <a:off x="1371600" y="1092820"/>
            <a:ext cx="10259122" cy="4774580"/>
          </a:xfrm>
          <a:prstGeom prst="rect">
            <a:avLst/>
          </a:prstGeom>
          <a:noFill/>
          <a:ln>
            <a:noFill/>
          </a:ln>
        </p:spPr>
      </p:pic>
      <p:sp>
        <p:nvSpPr>
          <p:cNvPr id="6" name="Rectangle 5"/>
          <p:cNvSpPr/>
          <p:nvPr/>
        </p:nvSpPr>
        <p:spPr>
          <a:xfrm>
            <a:off x="2537227" y="5517849"/>
            <a:ext cx="7149659" cy="369332"/>
          </a:xfrm>
          <a:prstGeom prst="rect">
            <a:avLst/>
          </a:prstGeom>
        </p:spPr>
        <p:txBody>
          <a:bodyPr wrap="square">
            <a:spAutoFit/>
          </a:bodyPr>
          <a:lstStyle/>
          <a:p>
            <a:r>
              <a:rPr lang="en-US" dirty="0"/>
              <a:t>This figure shows histograms of height as percentage of the nodes. </a:t>
            </a:r>
          </a:p>
        </p:txBody>
      </p:sp>
    </p:spTree>
    <p:extLst>
      <p:ext uri="{BB962C8B-B14F-4D97-AF65-F5344CB8AC3E}">
        <p14:creationId xmlns:p14="http://schemas.microsoft.com/office/powerpoint/2010/main" val="33038479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Rplot.pdf"/>
          <p:cNvPicPr>
            <a:picLocks noGrp="1" noChangeAspect="1"/>
          </p:cNvPicPr>
          <p:nvPr>
            <p:ph idx="1"/>
          </p:nvPr>
        </p:nvPicPr>
        <p:blipFill>
          <a:blip r:embed="rId2">
            <a:extLst>
              <a:ext uri="{28A0092B-C50C-407E-A947-70E740481C1C}">
                <a14:useLocalDpi xmlns:a14="http://schemas.microsoft.com/office/drawing/2010/main" val="0"/>
              </a:ext>
            </a:extLst>
          </a:blip>
          <a:srcRect l="-38234" r="-38234"/>
          <a:stretch>
            <a:fillRect/>
          </a:stretch>
        </p:blipFill>
        <p:spPr>
          <a:xfrm>
            <a:off x="1371600" y="189572"/>
            <a:ext cx="10314186" cy="5844778"/>
          </a:xfrm>
        </p:spPr>
      </p:pic>
    </p:spTree>
    <p:extLst>
      <p:ext uri="{BB962C8B-B14F-4D97-AF65-F5344CB8AC3E}">
        <p14:creationId xmlns:p14="http://schemas.microsoft.com/office/powerpoint/2010/main" val="2278780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plot_PCA_words.pdf"/>
          <p:cNvPicPr>
            <a:picLocks noGrp="1" noChangeAspect="1"/>
          </p:cNvPicPr>
          <p:nvPr>
            <p:ph idx="1"/>
          </p:nvPr>
        </p:nvPicPr>
        <p:blipFill>
          <a:blip r:embed="rId2">
            <a:extLst>
              <a:ext uri="{28A0092B-C50C-407E-A947-70E740481C1C}">
                <a14:useLocalDpi xmlns:a14="http://schemas.microsoft.com/office/drawing/2010/main" val="0"/>
              </a:ext>
            </a:extLst>
          </a:blip>
          <a:srcRect l="-38234" r="-38234"/>
          <a:stretch>
            <a:fillRect/>
          </a:stretch>
        </p:blipFill>
        <p:spPr>
          <a:xfrm>
            <a:off x="793247" y="423745"/>
            <a:ext cx="10841028" cy="6143325"/>
          </a:xfrm>
        </p:spPr>
      </p:pic>
    </p:spTree>
    <p:extLst>
      <p:ext uri="{BB962C8B-B14F-4D97-AF65-F5344CB8AC3E}">
        <p14:creationId xmlns:p14="http://schemas.microsoft.com/office/powerpoint/2010/main" val="35674859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plot_Clusters_Char.pdf"/>
          <p:cNvPicPr>
            <a:picLocks noGrp="1" noChangeAspect="1"/>
          </p:cNvPicPr>
          <p:nvPr>
            <p:ph idx="1"/>
          </p:nvPr>
        </p:nvPicPr>
        <p:blipFill>
          <a:blip r:embed="rId2">
            <a:extLst>
              <a:ext uri="{28A0092B-C50C-407E-A947-70E740481C1C}">
                <a14:useLocalDpi xmlns:a14="http://schemas.microsoft.com/office/drawing/2010/main" val="0"/>
              </a:ext>
            </a:extLst>
          </a:blip>
          <a:srcRect l="-38234" r="-38234"/>
          <a:stretch>
            <a:fillRect/>
          </a:stretch>
        </p:blipFill>
        <p:spPr>
          <a:xfrm>
            <a:off x="1018646" y="245327"/>
            <a:ext cx="10421082" cy="5905353"/>
          </a:xfrm>
        </p:spPr>
      </p:pic>
    </p:spTree>
    <p:extLst>
      <p:ext uri="{BB962C8B-B14F-4D97-AF65-F5344CB8AC3E}">
        <p14:creationId xmlns:p14="http://schemas.microsoft.com/office/powerpoint/2010/main" val="290067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Unknown.png" descr="Unknown.png"/>
          <p:cNvPicPr>
            <a:picLocks noGrp="1" noChangeAspect="1"/>
          </p:cNvPicPr>
          <p:nvPr>
            <p:ph type="pic" idx="14"/>
          </p:nvPr>
        </p:nvPicPr>
        <p:blipFill>
          <a:blip r:embed="rId2"/>
          <a:srcRect t="34" r="40019" b="92964"/>
          <a:stretch>
            <a:fillRect/>
          </a:stretch>
        </p:blipFill>
        <p:spPr>
          <a:xfrm>
            <a:off x="1875030" y="231135"/>
            <a:ext cx="3890507" cy="1496335"/>
          </a:xfrm>
          <a:prstGeom prst="rect">
            <a:avLst/>
          </a:prstGeom>
        </p:spPr>
      </p:pic>
      <p:pic>
        <p:nvPicPr>
          <p:cNvPr id="122" name="Unknown.png" descr="Unknown.png"/>
          <p:cNvPicPr>
            <a:picLocks noGrp="1" noChangeAspect="1"/>
          </p:cNvPicPr>
          <p:nvPr>
            <p:ph type="pic" idx="15"/>
          </p:nvPr>
        </p:nvPicPr>
        <p:blipFill>
          <a:blip r:embed="rId2"/>
          <a:srcRect t="7368" b="69037"/>
          <a:stretch>
            <a:fillRect/>
          </a:stretch>
        </p:blipFill>
        <p:spPr>
          <a:xfrm>
            <a:off x="1871789" y="1789050"/>
            <a:ext cx="6240893" cy="4851958"/>
          </a:xfrm>
          <a:prstGeom prst="rect">
            <a:avLst/>
          </a:prstGeom>
        </p:spPr>
      </p:pic>
    </p:spTree>
    <p:extLst>
      <p:ext uri="{BB962C8B-B14F-4D97-AF65-F5344CB8AC3E}">
        <p14:creationId xmlns:p14="http://schemas.microsoft.com/office/powerpoint/2010/main" val="137178665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4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rawing&#10;&#10;Description automatically generated">
            <a:hlinkClick r:id="rId2"/>
            <a:extLst>
              <a:ext uri="{FF2B5EF4-FFF2-40B4-BE49-F238E27FC236}">
                <a16:creationId xmlns:a16="http://schemas.microsoft.com/office/drawing/2014/main" id="{F69250C4-319C-E14F-980C-3EEAB37EFB71}"/>
              </a:ext>
            </a:extLst>
          </p:cNvPr>
          <p:cNvPicPr>
            <a:picLocks noGrp="1" noChangeAspect="1"/>
          </p:cNvPicPr>
          <p:nvPr>
            <p:ph idx="1"/>
          </p:nvPr>
        </p:nvPicPr>
        <p:blipFill>
          <a:blip r:embed="rId3"/>
          <a:stretch>
            <a:fillRect/>
          </a:stretch>
        </p:blipFill>
        <p:spPr>
          <a:xfrm>
            <a:off x="2457384" y="800100"/>
            <a:ext cx="7277233" cy="5257801"/>
          </a:xfrm>
          <a:prstGeom prst="rect">
            <a:avLst/>
          </a:prstGeom>
        </p:spPr>
      </p:pic>
    </p:spTree>
    <p:extLst>
      <p:ext uri="{BB962C8B-B14F-4D97-AF65-F5344CB8AC3E}">
        <p14:creationId xmlns:p14="http://schemas.microsoft.com/office/powerpoint/2010/main" val="114580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a:t>Thank you!</a:t>
            </a:r>
          </a:p>
        </p:txBody>
      </p:sp>
      <p:sp>
        <p:nvSpPr>
          <p:cNvPr id="3" name="Text Placeholder 2"/>
          <p:cNvSpPr>
            <a:spLocks noGrp="1"/>
          </p:cNvSpPr>
          <p:nvPr>
            <p:ph type="body" idx="1"/>
          </p:nvPr>
        </p:nvSpPr>
        <p:spPr>
          <a:xfrm>
            <a:off x="8154186" y="4436462"/>
            <a:ext cx="3355942" cy="1794656"/>
          </a:xfrm>
        </p:spPr>
        <p:txBody>
          <a:bodyPr vert="horz" lIns="91440" tIns="45720" rIns="91440" bIns="45720" rtlCol="0">
            <a:normAutofit/>
          </a:bodyPr>
          <a:lstStyle/>
          <a:p>
            <a:pPr algn="ctr"/>
            <a:endParaRPr lang="en-US" sz="2300"/>
          </a:p>
        </p:txBody>
      </p:sp>
      <p:sp>
        <p:nvSpPr>
          <p:cNvPr id="21"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03D32707-73B2-8E43-819F-175AB2BEBB5E}"/>
              </a:ext>
            </a:extLst>
          </p:cNvPr>
          <p:cNvPicPr>
            <a:picLocks noChangeAspect="1"/>
          </p:cNvPicPr>
          <p:nvPr/>
        </p:nvPicPr>
        <p:blipFill>
          <a:blip r:embed="rId2"/>
          <a:stretch>
            <a:fillRect/>
          </a:stretch>
        </p:blipFill>
        <p:spPr>
          <a:xfrm>
            <a:off x="1379023" y="1519572"/>
            <a:ext cx="5659222" cy="4018047"/>
          </a:xfrm>
          <a:prstGeom prst="rect">
            <a:avLst/>
          </a:prstGeom>
        </p:spPr>
      </p:pic>
    </p:spTree>
    <p:extLst>
      <p:ext uri="{BB962C8B-B14F-4D97-AF65-F5344CB8AC3E}">
        <p14:creationId xmlns:p14="http://schemas.microsoft.com/office/powerpoint/2010/main" val="211832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Unknown.png" descr="Unknown.png"/>
          <p:cNvPicPr>
            <a:picLocks noChangeAspect="1"/>
          </p:cNvPicPr>
          <p:nvPr/>
        </p:nvPicPr>
        <p:blipFill>
          <a:blip r:embed="rId2"/>
          <a:srcRect t="54472"/>
          <a:stretch>
            <a:fillRect/>
          </a:stretch>
        </p:blipFill>
        <p:spPr>
          <a:xfrm>
            <a:off x="1737058" y="321747"/>
            <a:ext cx="4142517" cy="6214480"/>
          </a:xfrm>
          <a:prstGeom prst="rect">
            <a:avLst/>
          </a:prstGeom>
          <a:ln w="12700">
            <a:miter lim="400000"/>
          </a:ln>
        </p:spPr>
      </p:pic>
      <p:sp>
        <p:nvSpPr>
          <p:cNvPr id="125" name="https://voyant-tools.org/?corpus=02e7c0ca49b7be6160b3e876cb978097&amp;view=TextualArc"/>
          <p:cNvSpPr txBox="1">
            <a:spLocks noGrp="1"/>
          </p:cNvSpPr>
          <p:nvPr>
            <p:ph type="title" idx="4294967295"/>
          </p:nvPr>
        </p:nvSpPr>
        <p:spPr>
          <a:xfrm>
            <a:off x="6007484" y="5398015"/>
            <a:ext cx="3681266" cy="1161565"/>
          </a:xfrm>
          <a:prstGeom prst="rect">
            <a:avLst/>
          </a:prstGeom>
        </p:spPr>
        <p:txBody>
          <a:bodyPr/>
          <a:lstStyle>
            <a:lvl1pPr algn="l">
              <a:defRPr sz="1500" b="1" u="sng">
                <a:latin typeface="Helvetica Neue"/>
                <a:ea typeface="Helvetica Neue"/>
                <a:cs typeface="Helvetica Neue"/>
                <a:sym typeface="Helvetica Neue"/>
                <a:hlinkClick r:id="" action="ppaction://noaction"/>
              </a:defRPr>
            </a:lvl1pPr>
          </a:lstStyle>
          <a:p>
            <a:pPr>
              <a:defRPr u="none"/>
            </a:pPr>
            <a:endParaRPr u="sng" dirty="0">
              <a:hlinkClick r:id="rId3"/>
            </a:endParaRPr>
          </a:p>
        </p:txBody>
      </p:sp>
      <p:pic>
        <p:nvPicPr>
          <p:cNvPr id="126" name="Unknown.png" descr="Unknown.png"/>
          <p:cNvPicPr>
            <a:picLocks noChangeAspect="1"/>
          </p:cNvPicPr>
          <p:nvPr/>
        </p:nvPicPr>
        <p:blipFill>
          <a:blip r:embed="rId2"/>
          <a:srcRect t="31011" b="45156"/>
          <a:stretch>
            <a:fillRect/>
          </a:stretch>
        </p:blipFill>
        <p:spPr>
          <a:xfrm>
            <a:off x="5940557" y="325426"/>
            <a:ext cx="4576717" cy="3594156"/>
          </a:xfrm>
          <a:prstGeom prst="rect">
            <a:avLst/>
          </a:prstGeom>
          <a:ln w="12700">
            <a:miter lim="400000"/>
          </a:ln>
        </p:spPr>
      </p:pic>
      <p:sp>
        <p:nvSpPr>
          <p:cNvPr id="127" name="Most frequent words in the corpus:…"/>
          <p:cNvSpPr txBox="1"/>
          <p:nvPr/>
        </p:nvSpPr>
        <p:spPr>
          <a:xfrm>
            <a:off x="5977817" y="3791347"/>
            <a:ext cx="4070021" cy="191879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defTabSz="321457">
              <a:defRPr sz="2000">
                <a:latin typeface="Helvetica"/>
                <a:ea typeface="Helvetica"/>
                <a:cs typeface="Helvetica"/>
                <a:sym typeface="Helvetica"/>
              </a:defRPr>
            </a:pPr>
            <a:r>
              <a:rPr sz="2000" dirty="0"/>
              <a:t>Most frequent words in the corpus: </a:t>
            </a:r>
          </a:p>
          <a:p>
            <a:pPr defTabSz="321457">
              <a:defRPr sz="2000">
                <a:latin typeface="Helvetica"/>
                <a:ea typeface="Helvetica"/>
                <a:cs typeface="Helvetica"/>
                <a:sym typeface="Helvetica"/>
              </a:defRPr>
            </a:pPr>
            <a:r>
              <a:rPr sz="2000" dirty="0"/>
              <a:t>man (24); </a:t>
            </a:r>
          </a:p>
          <a:p>
            <a:pPr defTabSz="321457">
              <a:defRPr sz="2000">
                <a:latin typeface="Helvetica"/>
                <a:ea typeface="Helvetica"/>
                <a:cs typeface="Helvetica"/>
                <a:sym typeface="Helvetica"/>
              </a:defRPr>
            </a:pPr>
            <a:r>
              <a:rPr sz="2000" dirty="0"/>
              <a:t>day (10); </a:t>
            </a:r>
          </a:p>
          <a:p>
            <a:pPr defTabSz="321457">
              <a:defRPr sz="2000">
                <a:latin typeface="Helvetica"/>
                <a:ea typeface="Helvetica"/>
                <a:cs typeface="Helvetica"/>
                <a:sym typeface="Helvetica"/>
              </a:defRPr>
            </a:pPr>
            <a:r>
              <a:rPr sz="2000" dirty="0"/>
              <a:t>life (10); </a:t>
            </a:r>
          </a:p>
          <a:p>
            <a:pPr defTabSz="321457">
              <a:defRPr sz="2000">
                <a:latin typeface="Helvetica"/>
                <a:ea typeface="Helvetica"/>
                <a:cs typeface="Helvetica"/>
                <a:sym typeface="Helvetica"/>
              </a:defRPr>
            </a:pPr>
            <a:r>
              <a:rPr sz="2000" dirty="0"/>
              <a:t>night (10); </a:t>
            </a:r>
            <a:endParaRPr lang="en-US" sz="2000" dirty="0"/>
          </a:p>
          <a:p>
            <a:pPr defTabSz="321457">
              <a:defRPr sz="2000">
                <a:latin typeface="Helvetica"/>
                <a:ea typeface="Helvetica"/>
                <a:cs typeface="Helvetica"/>
                <a:sym typeface="Helvetica"/>
              </a:defRPr>
            </a:pPr>
            <a:r>
              <a:rPr lang="en-US" sz="2000" dirty="0"/>
              <a:t>dead (8)</a:t>
            </a:r>
          </a:p>
        </p:txBody>
      </p:sp>
    </p:spTree>
    <p:extLst>
      <p:ext uri="{BB962C8B-B14F-4D97-AF65-F5344CB8AC3E}">
        <p14:creationId xmlns:p14="http://schemas.microsoft.com/office/powerpoint/2010/main" val="180967697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2465</Words>
  <Application>Microsoft Macintosh PowerPoint</Application>
  <PresentationFormat>Widescreen</PresentationFormat>
  <Paragraphs>367</Paragraphs>
  <Slides>81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0" baseType="lpstr">
      <vt:lpstr>Calibri</vt:lpstr>
      <vt:lpstr>Calisto MT</vt:lpstr>
      <vt:lpstr>Franklin Gothic Book</vt:lpstr>
      <vt:lpstr>Helvetica</vt:lpstr>
      <vt:lpstr>Helvetica Neue</vt:lpstr>
      <vt:lpstr>Times New Roman</vt:lpstr>
      <vt:lpstr>Crop</vt:lpstr>
      <vt:lpstr>Document</vt:lpstr>
      <vt:lpstr>Equation</vt:lpstr>
      <vt:lpstr>Textual visualization &amp; analysis in Greek, latin &amp; beyond</vt:lpstr>
      <vt:lpstr>PowerPoint Presentation</vt:lpstr>
      <vt:lpstr>Society and textual analysis</vt:lpstr>
      <vt:lpstr>Politics of language</vt:lpstr>
      <vt:lpstr>Text analysis &amp; visualization</vt:lpstr>
      <vt:lpstr>References</vt:lpstr>
      <vt:lpstr>1001 'Greatest' Movies of All Time</vt:lpstr>
      <vt:lpstr>PowerPoint Presentation</vt:lpstr>
      <vt:lpstr>PowerPoint Presentation</vt:lpstr>
      <vt:lpstr>PowerPoint Presentation</vt:lpstr>
      <vt:lpstr>PowerPoint Presentation</vt:lpstr>
      <vt:lpstr>PowerPoint Presentation</vt:lpstr>
      <vt:lpstr>PowerPoint Presentation</vt:lpstr>
      <vt:lpstr>Treebanking &amp; textual analysis</vt:lpstr>
      <vt:lpstr>Translations “faithful” to the original </vt:lpstr>
      <vt:lpstr>Classics &amp; the #metoo movement</vt:lpstr>
      <vt:lpstr>Livy, nepos, Sallust, Suetonius, tacitus, historia augusta</vt:lpstr>
      <vt:lpstr>Stylometry</vt:lpstr>
      <vt:lpstr>history</vt:lpstr>
      <vt:lpstr>References-Case Studies </vt:lpstr>
      <vt:lpstr>Tools for Stylometry</vt:lpstr>
      <vt:lpstr>Stylometric parameters</vt:lpstr>
      <vt:lpstr>methodologies</vt:lpstr>
      <vt:lpstr>Software for stylometry</vt:lpstr>
      <vt:lpstr>Edgar Allan Poe</vt:lpstr>
      <vt:lpstr>Stylo</vt:lpstr>
      <vt:lpstr>Stylo</vt:lpstr>
      <vt:lpstr>Stylo</vt:lpstr>
      <vt:lpstr>A language is not just words. It's a culture, a tradition, a unification of a community, a whole history that creates what a community is. It's all embodied in a language.  </vt:lpstr>
      <vt:lpstr>Kulturgrenzen vs . Landesgrenzen</vt:lpstr>
      <vt:lpstr>Customized metrics</vt:lpstr>
      <vt:lpstr>www.perseids.org</vt:lpstr>
      <vt:lpstr>synopsis</vt:lpstr>
      <vt:lpstr>Greek &amp; Attic: language(s) or culture(s)</vt:lpstr>
      <vt:lpstr>Greek &amp; attic: language(s) or culture(s)</vt:lpstr>
      <vt:lpstr>Greek &amp; latin: languages or cultures</vt:lpstr>
      <vt:lpstr>Dionysius Halicarnassus</vt:lpstr>
      <vt:lpstr>Federalist papers</vt:lpstr>
      <vt:lpstr>Computational Syntactical analysis</vt:lpstr>
      <vt:lpstr>Dionysius, Lysias</vt:lpstr>
      <vt:lpstr>Lysias, olympiakus 1</vt:lpstr>
      <vt:lpstr>PowerPoint Presentation</vt:lpstr>
      <vt:lpstr>Isocrates, Panegyricus 1</vt:lpstr>
      <vt:lpstr>Isocrates and his rewrites</vt:lpstr>
      <vt:lpstr>Dionysius, Demosthenes</vt:lpstr>
      <vt:lpstr>Demosthenes, philippic 1.1</vt:lpstr>
      <vt:lpstr>PowerPoint Presentation</vt:lpstr>
      <vt:lpstr>PowerPoint Presentation</vt:lpstr>
      <vt:lpstr>Lucian, Zeuxis 1</vt:lpstr>
      <vt:lpstr>Dio, Oratio 42.1</vt:lpstr>
      <vt:lpstr>Aelius Aristides, ROme</vt:lpstr>
      <vt:lpstr>Sentence as a tree</vt:lpstr>
      <vt:lpstr>Node-Based metrics</vt:lpstr>
      <vt:lpstr>Node-Based metrics</vt:lpstr>
      <vt:lpstr>Node-Based metrics</vt:lpstr>
      <vt:lpstr>Node-Based metrics</vt:lpstr>
      <vt:lpstr>Node-Based metrics</vt:lpstr>
      <vt:lpstr>Node-Based metrics</vt:lpstr>
      <vt:lpstr>Recursive Node-Based metrics</vt:lpstr>
      <vt:lpstr>Recursive Node-Based metrics</vt:lpstr>
      <vt:lpstr>Recursive Node-Based metrics</vt:lpstr>
      <vt:lpstr>Recursive Node-Based metrics</vt:lpstr>
      <vt:lpstr>Javascript</vt:lpstr>
      <vt:lpstr>metrics</vt:lpstr>
      <vt:lpstr>SAMPLE DATA </vt:lpstr>
      <vt:lpstr>PowerPoint Presentation</vt:lpstr>
      <vt:lpstr>PowerPoint Presentation</vt:lpstr>
      <vt:lpstr>PowerPoint Presentation</vt:lpstr>
      <vt:lpstr>PowerPoint Presentation</vt:lpstr>
      <vt:lpstr>PowerPoint Presentation</vt:lpstr>
      <vt:lpstr>PowerPoint Presentation</vt:lpstr>
      <vt:lpstr>Dionysius through Wavelets</vt:lpstr>
      <vt:lpstr>Analysis</vt:lpstr>
      <vt:lpstr>analysis</vt:lpstr>
      <vt:lpstr>wavelets</vt:lpstr>
      <vt:lpstr>Analysis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Textual visualization &amp; analysis in Greek, latin &amp; beyond</dc:title>
  <dc:creator>Bozia,Eleni</dc:creator>
  <cp:lastModifiedBy>Bozia,Eleni</cp:lastModifiedBy>
  <cp:revision>1</cp:revision>
  <dcterms:created xsi:type="dcterms:W3CDTF">2020-06-16T19:24:04Z</dcterms:created>
  <dcterms:modified xsi:type="dcterms:W3CDTF">2020-06-18T14:37:14Z</dcterms:modified>
</cp:coreProperties>
</file>